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0" r:id="rId2"/>
    <p:sldId id="406" r:id="rId3"/>
    <p:sldId id="426" r:id="rId4"/>
    <p:sldId id="427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31" r:id="rId16"/>
    <p:sldId id="425" r:id="rId17"/>
    <p:sldId id="399" r:id="rId18"/>
    <p:sldId id="405" r:id="rId19"/>
    <p:sldId id="428" r:id="rId20"/>
    <p:sldId id="419" r:id="rId21"/>
    <p:sldId id="418" r:id="rId22"/>
    <p:sldId id="422" r:id="rId23"/>
    <p:sldId id="391" r:id="rId24"/>
    <p:sldId id="429" r:id="rId25"/>
    <p:sldId id="434" r:id="rId26"/>
    <p:sldId id="432" r:id="rId27"/>
    <p:sldId id="433" r:id="rId28"/>
    <p:sldId id="430" r:id="rId29"/>
    <p:sldId id="435" r:id="rId30"/>
    <p:sldId id="3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1. Describe basics of computer systems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2. Convert numbers in different bases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1D5A856-200A-4839-8110-A241C9708F7F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3. Represent negative numbers in binary form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C002A9F-58A2-40D0-BF92-A4464498BEA2}" type="par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46260178-99E8-4108-9E6E-FA76BAB7C7FA}" type="sib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3499160-08E7-4F1E-AE32-E523E715B9F7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4. Represent of numbers using Floating Point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5725A63-C709-437E-A202-251EA0C8A733}" type="par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68AF444-1410-43A2-9A58-E01603AA2DAB}" type="sib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15FAA119-5FD5-4A77-94F4-D77EBA14249B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5. Represent text using ASCII Code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F6B59FD-BA2A-4AC1-86C4-26DD31E39871}" type="parTrans" cxnId="{A7D5469D-6A07-49EB-8D7E-A5446DD5E5E2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645DA27B-7D73-4533-B091-59623D3A458A}" type="sibTrans" cxnId="{A7D5469D-6A07-49EB-8D7E-A5446DD5E5E2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939E6AF4-560E-4B2D-9235-62457E9195A7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operations of basic gates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6FA564DF-8B66-439C-83BA-B78C5423F7F0}" type="parTrans" cxnId="{6904992E-C436-4BBB-88E0-8E95A5D0C72A}">
      <dgm:prSet/>
      <dgm:spPr/>
      <dgm:t>
        <a:bodyPr/>
        <a:lstStyle/>
        <a:p>
          <a:endParaRPr lang="en-US"/>
        </a:p>
      </dgm:t>
    </dgm:pt>
    <dgm:pt modelId="{0C4F2FFE-8B8D-4E0F-A744-6CD130BA1AC7}" type="sibTrans" cxnId="{6904992E-C436-4BBB-88E0-8E95A5D0C72A}">
      <dgm:prSet/>
      <dgm:spPr/>
      <dgm:t>
        <a:bodyPr/>
        <a:lstStyle/>
        <a:p>
          <a:endParaRPr lang="en-US"/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A5405D36-F79D-437F-9212-6370C3CEC1DC}" type="pres">
      <dgm:prSet presAssocID="{71D5A856-200A-4839-8110-A241C9708F7F}" presName="parentLin" presStyleCnt="0"/>
      <dgm:spPr/>
      <dgm:t>
        <a:bodyPr/>
        <a:lstStyle/>
        <a:p>
          <a:endParaRPr lang="en-US"/>
        </a:p>
      </dgm:t>
    </dgm:pt>
    <dgm:pt modelId="{3CD59117-4633-4FD8-A56B-F0CF36459B18}" type="pres">
      <dgm:prSet presAssocID="{71D5A856-200A-4839-8110-A241C9708F7F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DF4357B9-19E9-4FC5-B4E2-4FB8C3C054C0}" type="pres">
      <dgm:prSet presAssocID="{71D5A856-200A-4839-8110-A241C9708F7F}" presName="parentText" presStyleLbl="node1" presStyleIdx="2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74AB-5D58-4933-AF18-E45D0A7F277C}" type="pres">
      <dgm:prSet presAssocID="{71D5A856-200A-4839-8110-A241C9708F7F}" presName="negativeSpace" presStyleCnt="0"/>
      <dgm:spPr/>
      <dgm:t>
        <a:bodyPr/>
        <a:lstStyle/>
        <a:p>
          <a:endParaRPr lang="en-US"/>
        </a:p>
      </dgm:t>
    </dgm:pt>
    <dgm:pt modelId="{AD5928A0-FBC2-4D9F-9A8D-C5F6BC264594}" type="pres">
      <dgm:prSet presAssocID="{71D5A856-200A-4839-8110-A241C9708F7F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B7DBD-D780-438B-963B-C6AFEED0A686}" type="pres">
      <dgm:prSet presAssocID="{46260178-99E8-4108-9E6E-FA76BAB7C7FA}" presName="spaceBetweenRectangles" presStyleCnt="0"/>
      <dgm:spPr/>
      <dgm:t>
        <a:bodyPr/>
        <a:lstStyle/>
        <a:p>
          <a:endParaRPr lang="en-US"/>
        </a:p>
      </dgm:t>
    </dgm:pt>
    <dgm:pt modelId="{09608D7F-763A-4DF1-A392-67E7F125B1C9}" type="pres">
      <dgm:prSet presAssocID="{73499160-08E7-4F1E-AE32-E523E715B9F7}" presName="parentLin" presStyleCnt="0"/>
      <dgm:spPr/>
      <dgm:t>
        <a:bodyPr/>
        <a:lstStyle/>
        <a:p>
          <a:endParaRPr lang="en-US"/>
        </a:p>
      </dgm:t>
    </dgm:pt>
    <dgm:pt modelId="{921DF95A-058C-4CAD-BA42-9E4B55CCC329}" type="pres">
      <dgm:prSet presAssocID="{73499160-08E7-4F1E-AE32-E523E715B9F7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8501482D-B787-4893-BD48-28B2D2EF7E3D}" type="pres">
      <dgm:prSet presAssocID="{73499160-08E7-4F1E-AE32-E523E715B9F7}" presName="parentText" presStyleLbl="node1" presStyleIdx="3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1ABC7-6B8B-490B-8C04-0E3FB69CB0A9}" type="pres">
      <dgm:prSet presAssocID="{73499160-08E7-4F1E-AE32-E523E715B9F7}" presName="negativeSpace" presStyleCnt="0"/>
      <dgm:spPr/>
      <dgm:t>
        <a:bodyPr/>
        <a:lstStyle/>
        <a:p>
          <a:endParaRPr lang="en-US"/>
        </a:p>
      </dgm:t>
    </dgm:pt>
    <dgm:pt modelId="{0D32EB28-8670-4652-A0E8-AF3EC5A090BF}" type="pres">
      <dgm:prSet presAssocID="{73499160-08E7-4F1E-AE32-E523E715B9F7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6D757-739C-4CC3-A3A1-D1ABC2E708D1}" type="pres">
      <dgm:prSet presAssocID="{768AF444-1410-43A2-9A58-E01603AA2DAB}" presName="spaceBetweenRectangles" presStyleCnt="0"/>
      <dgm:spPr/>
      <dgm:t>
        <a:bodyPr/>
        <a:lstStyle/>
        <a:p>
          <a:endParaRPr lang="en-US"/>
        </a:p>
      </dgm:t>
    </dgm:pt>
    <dgm:pt modelId="{599D05B4-4440-42D0-81C2-C0BD9D7CE816}" type="pres">
      <dgm:prSet presAssocID="{15FAA119-5FD5-4A77-94F4-D77EBA14249B}" presName="parentLin" presStyleCnt="0"/>
      <dgm:spPr/>
      <dgm:t>
        <a:bodyPr/>
        <a:lstStyle/>
        <a:p>
          <a:endParaRPr lang="en-US"/>
        </a:p>
      </dgm:t>
    </dgm:pt>
    <dgm:pt modelId="{BAD72B1B-AD19-4991-BFDF-9DB3E713A5C8}" type="pres">
      <dgm:prSet presAssocID="{15FAA119-5FD5-4A77-94F4-D77EBA14249B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9A856ADA-7A74-4945-BCB4-AEB9B4EB6A5C}" type="pres">
      <dgm:prSet presAssocID="{15FAA119-5FD5-4A77-94F4-D77EBA14249B}" presName="parentText" presStyleLbl="node1" presStyleIdx="4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5BE1D-7068-43CF-91CF-EBE4C883EC79}" type="pres">
      <dgm:prSet presAssocID="{15FAA119-5FD5-4A77-94F4-D77EBA14249B}" presName="negativeSpace" presStyleCnt="0"/>
      <dgm:spPr/>
      <dgm:t>
        <a:bodyPr/>
        <a:lstStyle/>
        <a:p>
          <a:endParaRPr lang="en-US"/>
        </a:p>
      </dgm:t>
    </dgm:pt>
    <dgm:pt modelId="{02C1AFC6-2529-40B9-84A0-3A42641B8882}" type="pres">
      <dgm:prSet presAssocID="{15FAA119-5FD5-4A77-94F4-D77EBA14249B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43522-3C36-4EC8-9E41-78B669882711}" type="pres">
      <dgm:prSet presAssocID="{645DA27B-7D73-4533-B091-59623D3A458A}" presName="spaceBetweenRectangles" presStyleCnt="0"/>
      <dgm:spPr/>
    </dgm:pt>
    <dgm:pt modelId="{0AE9B652-275B-4E8A-9638-30B45ABF6DF5}" type="pres">
      <dgm:prSet presAssocID="{939E6AF4-560E-4B2D-9235-62457E9195A7}" presName="parentLin" presStyleCnt="0"/>
      <dgm:spPr/>
    </dgm:pt>
    <dgm:pt modelId="{4C8ECF1D-4A33-477E-9213-87D0ECB09713}" type="pres">
      <dgm:prSet presAssocID="{939E6AF4-560E-4B2D-9235-62457E9195A7}" presName="parentLeftMargin" presStyleLbl="node1" presStyleIdx="4" presStyleCnt="6" custScaleX="121589"/>
      <dgm:spPr/>
      <dgm:t>
        <a:bodyPr/>
        <a:lstStyle/>
        <a:p>
          <a:endParaRPr lang="en-US"/>
        </a:p>
      </dgm:t>
    </dgm:pt>
    <dgm:pt modelId="{520A3DCB-13EE-4BB7-83C1-418C3E4E9D1A}" type="pres">
      <dgm:prSet presAssocID="{939E6AF4-560E-4B2D-9235-62457E9195A7}" presName="parentText" presStyleLbl="node1" presStyleIdx="5" presStyleCnt="6" custScaleX="121907" custLinFactNeighborX="-185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CC5DB-92F0-4FE1-8FB6-0440F42AFB35}" type="pres">
      <dgm:prSet presAssocID="{939E6AF4-560E-4B2D-9235-62457E9195A7}" presName="negativeSpace" presStyleCnt="0"/>
      <dgm:spPr/>
    </dgm:pt>
    <dgm:pt modelId="{AA83A581-9761-40AA-875F-F77F3B7CB71C}" type="pres">
      <dgm:prSet presAssocID="{939E6AF4-560E-4B2D-9235-62457E9195A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7D5469D-6A07-49EB-8D7E-A5446DD5E5E2}" srcId="{3B10BBC2-86C1-409B-87A3-CF89F2D05B1C}" destId="{15FAA119-5FD5-4A77-94F4-D77EBA14249B}" srcOrd="4" destOrd="0" parTransId="{DF6B59FD-BA2A-4AC1-86C4-26DD31E39871}" sibTransId="{645DA27B-7D73-4533-B091-59623D3A458A}"/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A7877F01-2C12-4CA5-869D-160428B5511B}" type="presOf" srcId="{73499160-08E7-4F1E-AE32-E523E715B9F7}" destId="{921DF95A-058C-4CAD-BA42-9E4B55CCC329}" srcOrd="0" destOrd="0" presId="urn:microsoft.com/office/officeart/2005/8/layout/list1"/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6904992E-C436-4BBB-88E0-8E95A5D0C72A}" srcId="{3B10BBC2-86C1-409B-87A3-CF89F2D05B1C}" destId="{939E6AF4-560E-4B2D-9235-62457E9195A7}" srcOrd="5" destOrd="0" parTransId="{6FA564DF-8B66-439C-83BA-B78C5423F7F0}" sibTransId="{0C4F2FFE-8B8D-4E0F-A744-6CD130BA1AC7}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8E5E52C8-D978-47BD-BE4F-CDEEADDB6D9A}" srcId="{3B10BBC2-86C1-409B-87A3-CF89F2D05B1C}" destId="{73499160-08E7-4F1E-AE32-E523E715B9F7}" srcOrd="3" destOrd="0" parTransId="{75725A63-C709-437E-A202-251EA0C8A733}" sibTransId="{768AF444-1410-43A2-9A58-E01603AA2DAB}"/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FE4533E9-4A2E-4A96-96A3-2B63A78EE2E4}" type="presOf" srcId="{939E6AF4-560E-4B2D-9235-62457E9195A7}" destId="{4C8ECF1D-4A33-477E-9213-87D0ECB09713}" srcOrd="0" destOrd="0" presId="urn:microsoft.com/office/officeart/2005/8/layout/list1"/>
    <dgm:cxn modelId="{E0D77413-9EED-4D5E-B9EB-A759B5FF204F}" type="presOf" srcId="{939E6AF4-560E-4B2D-9235-62457E9195A7}" destId="{520A3DCB-13EE-4BB7-83C1-418C3E4E9D1A}" srcOrd="1" destOrd="0" presId="urn:microsoft.com/office/officeart/2005/8/layout/list1"/>
    <dgm:cxn modelId="{12FBF233-F8B8-41C3-ACC7-87F2ECE75568}" type="presOf" srcId="{15FAA119-5FD5-4A77-94F4-D77EBA14249B}" destId="{BAD72B1B-AD19-4991-BFDF-9DB3E713A5C8}" srcOrd="0" destOrd="0" presId="urn:microsoft.com/office/officeart/2005/8/layout/list1"/>
    <dgm:cxn modelId="{7430B131-7DAF-4A3A-A63C-A2ECF062E466}" type="presOf" srcId="{71D5A856-200A-4839-8110-A241C9708F7F}" destId="{DF4357B9-19E9-4FC5-B4E2-4FB8C3C054C0}" srcOrd="1" destOrd="0" presId="urn:microsoft.com/office/officeart/2005/8/layout/list1"/>
    <dgm:cxn modelId="{C7368E3D-E25E-4591-B995-43660E2985A8}" type="presOf" srcId="{15FAA119-5FD5-4A77-94F4-D77EBA14249B}" destId="{9A856ADA-7A74-4945-BCB4-AEB9B4EB6A5C}" srcOrd="1" destOrd="0" presId="urn:microsoft.com/office/officeart/2005/8/layout/list1"/>
    <dgm:cxn modelId="{EF69EA16-24E3-4E68-A8FE-8FB68106B709}" type="presOf" srcId="{73499160-08E7-4F1E-AE32-E523E715B9F7}" destId="{8501482D-B787-4893-BD48-28B2D2EF7E3D}" srcOrd="1" destOrd="0" presId="urn:microsoft.com/office/officeart/2005/8/layout/list1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DC74FF83-0897-4CFC-BCC7-C9746B89FF31}" type="presOf" srcId="{71D5A856-200A-4839-8110-A241C9708F7F}" destId="{3CD59117-4633-4FD8-A56B-F0CF36459B18}" srcOrd="0" destOrd="0" presId="urn:microsoft.com/office/officeart/2005/8/layout/list1"/>
    <dgm:cxn modelId="{3C7F4F7C-028D-4DD2-A679-426BDCB33534}" srcId="{3B10BBC2-86C1-409B-87A3-CF89F2D05B1C}" destId="{71D5A856-200A-4839-8110-A241C9708F7F}" srcOrd="2" destOrd="0" parTransId="{0C002A9F-58A2-40D0-BF92-A4464498BEA2}" sibTransId="{46260178-99E8-4108-9E6E-FA76BAB7C7FA}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6C02034A-5C20-4C58-AE71-170E2396CD5E}" type="presParOf" srcId="{EE43406D-0F0B-4C9B-A0C0-873FB60E0691}" destId="{A5405D36-F79D-437F-9212-6370C3CEC1DC}" srcOrd="8" destOrd="0" presId="urn:microsoft.com/office/officeart/2005/8/layout/list1"/>
    <dgm:cxn modelId="{7C86FD04-7228-4166-BADB-0C32FCF5293D}" type="presParOf" srcId="{A5405D36-F79D-437F-9212-6370C3CEC1DC}" destId="{3CD59117-4633-4FD8-A56B-F0CF36459B18}" srcOrd="0" destOrd="0" presId="urn:microsoft.com/office/officeart/2005/8/layout/list1"/>
    <dgm:cxn modelId="{932B5D9E-7657-43F8-A342-F373BEC870D2}" type="presParOf" srcId="{A5405D36-F79D-437F-9212-6370C3CEC1DC}" destId="{DF4357B9-19E9-4FC5-B4E2-4FB8C3C054C0}" srcOrd="1" destOrd="0" presId="urn:microsoft.com/office/officeart/2005/8/layout/list1"/>
    <dgm:cxn modelId="{FC1B7CCA-0B11-48B8-9CDD-28C459CDFEED}" type="presParOf" srcId="{EE43406D-0F0B-4C9B-A0C0-873FB60E0691}" destId="{2DD474AB-5D58-4933-AF18-E45D0A7F277C}" srcOrd="9" destOrd="0" presId="urn:microsoft.com/office/officeart/2005/8/layout/list1"/>
    <dgm:cxn modelId="{6DED3FE1-EB47-47D2-A7B6-4B40C9607E6F}" type="presParOf" srcId="{EE43406D-0F0B-4C9B-A0C0-873FB60E0691}" destId="{AD5928A0-FBC2-4D9F-9A8D-C5F6BC264594}" srcOrd="10" destOrd="0" presId="urn:microsoft.com/office/officeart/2005/8/layout/list1"/>
    <dgm:cxn modelId="{D448F671-2DB1-4127-B058-AE360588DCF3}" type="presParOf" srcId="{EE43406D-0F0B-4C9B-A0C0-873FB60E0691}" destId="{F62B7DBD-D780-438B-963B-C6AFEED0A686}" srcOrd="11" destOrd="0" presId="urn:microsoft.com/office/officeart/2005/8/layout/list1"/>
    <dgm:cxn modelId="{22F4A711-D77A-4299-8EAB-B3FF7B8C5166}" type="presParOf" srcId="{EE43406D-0F0B-4C9B-A0C0-873FB60E0691}" destId="{09608D7F-763A-4DF1-A392-67E7F125B1C9}" srcOrd="12" destOrd="0" presId="urn:microsoft.com/office/officeart/2005/8/layout/list1"/>
    <dgm:cxn modelId="{EC0482B5-FBFF-442D-A80C-57F7C048551A}" type="presParOf" srcId="{09608D7F-763A-4DF1-A392-67E7F125B1C9}" destId="{921DF95A-058C-4CAD-BA42-9E4B55CCC329}" srcOrd="0" destOrd="0" presId="urn:microsoft.com/office/officeart/2005/8/layout/list1"/>
    <dgm:cxn modelId="{DAFDC922-F0F7-443D-8E97-2F0FF5FF5D95}" type="presParOf" srcId="{09608D7F-763A-4DF1-A392-67E7F125B1C9}" destId="{8501482D-B787-4893-BD48-28B2D2EF7E3D}" srcOrd="1" destOrd="0" presId="urn:microsoft.com/office/officeart/2005/8/layout/list1"/>
    <dgm:cxn modelId="{3D4D39BC-43E2-4EAA-A1AC-73809BCCDB2F}" type="presParOf" srcId="{EE43406D-0F0B-4C9B-A0C0-873FB60E0691}" destId="{C021ABC7-6B8B-490B-8C04-0E3FB69CB0A9}" srcOrd="13" destOrd="0" presId="urn:microsoft.com/office/officeart/2005/8/layout/list1"/>
    <dgm:cxn modelId="{63C7AA2A-4E03-43DB-90F1-D936539D5C99}" type="presParOf" srcId="{EE43406D-0F0B-4C9B-A0C0-873FB60E0691}" destId="{0D32EB28-8670-4652-A0E8-AF3EC5A090BF}" srcOrd="14" destOrd="0" presId="urn:microsoft.com/office/officeart/2005/8/layout/list1"/>
    <dgm:cxn modelId="{F5F278F7-D518-43B8-BA2C-7F99CDE5FEB6}" type="presParOf" srcId="{EE43406D-0F0B-4C9B-A0C0-873FB60E0691}" destId="{29B6D757-739C-4CC3-A3A1-D1ABC2E708D1}" srcOrd="15" destOrd="0" presId="urn:microsoft.com/office/officeart/2005/8/layout/list1"/>
    <dgm:cxn modelId="{B891CB98-C87C-4F70-B570-68994DD0B098}" type="presParOf" srcId="{EE43406D-0F0B-4C9B-A0C0-873FB60E0691}" destId="{599D05B4-4440-42D0-81C2-C0BD9D7CE816}" srcOrd="16" destOrd="0" presId="urn:microsoft.com/office/officeart/2005/8/layout/list1"/>
    <dgm:cxn modelId="{CD7F273E-3EB5-4CE3-99AA-A0748D942F1B}" type="presParOf" srcId="{599D05B4-4440-42D0-81C2-C0BD9D7CE816}" destId="{BAD72B1B-AD19-4991-BFDF-9DB3E713A5C8}" srcOrd="0" destOrd="0" presId="urn:microsoft.com/office/officeart/2005/8/layout/list1"/>
    <dgm:cxn modelId="{A03A9D96-49DC-4A46-BD45-A1572FF34033}" type="presParOf" srcId="{599D05B4-4440-42D0-81C2-C0BD9D7CE816}" destId="{9A856ADA-7A74-4945-BCB4-AEB9B4EB6A5C}" srcOrd="1" destOrd="0" presId="urn:microsoft.com/office/officeart/2005/8/layout/list1"/>
    <dgm:cxn modelId="{E715174A-8957-4B1C-A448-1BF134C44BF6}" type="presParOf" srcId="{EE43406D-0F0B-4C9B-A0C0-873FB60E0691}" destId="{6C25BE1D-7068-43CF-91CF-EBE4C883EC79}" srcOrd="17" destOrd="0" presId="urn:microsoft.com/office/officeart/2005/8/layout/list1"/>
    <dgm:cxn modelId="{B65AE6EF-7C11-4753-BC2D-CD3493190771}" type="presParOf" srcId="{EE43406D-0F0B-4C9B-A0C0-873FB60E0691}" destId="{02C1AFC6-2529-40B9-84A0-3A42641B8882}" srcOrd="18" destOrd="0" presId="urn:microsoft.com/office/officeart/2005/8/layout/list1"/>
    <dgm:cxn modelId="{CFA7E98A-8785-4FCF-95CB-E227954731EF}" type="presParOf" srcId="{EE43406D-0F0B-4C9B-A0C0-873FB60E0691}" destId="{4B243522-3C36-4EC8-9E41-78B669882711}" srcOrd="19" destOrd="0" presId="urn:microsoft.com/office/officeart/2005/8/layout/list1"/>
    <dgm:cxn modelId="{97232AB7-F890-4EF0-9D6E-9849505D9AAC}" type="presParOf" srcId="{EE43406D-0F0B-4C9B-A0C0-873FB60E0691}" destId="{0AE9B652-275B-4E8A-9638-30B45ABF6DF5}" srcOrd="20" destOrd="0" presId="urn:microsoft.com/office/officeart/2005/8/layout/list1"/>
    <dgm:cxn modelId="{15EC2C78-3B5E-46DB-AD44-2997663C1076}" type="presParOf" srcId="{0AE9B652-275B-4E8A-9638-30B45ABF6DF5}" destId="{4C8ECF1D-4A33-477E-9213-87D0ECB09713}" srcOrd="0" destOrd="0" presId="urn:microsoft.com/office/officeart/2005/8/layout/list1"/>
    <dgm:cxn modelId="{45EE8B36-1C2F-4F14-9734-AF67DC6CD5C7}" type="presParOf" srcId="{0AE9B652-275B-4E8A-9638-30B45ABF6DF5}" destId="{520A3DCB-13EE-4BB7-83C1-418C3E4E9D1A}" srcOrd="1" destOrd="0" presId="urn:microsoft.com/office/officeart/2005/8/layout/list1"/>
    <dgm:cxn modelId="{B3FFD95B-CFF8-47E1-9A96-8F5348D396CF}" type="presParOf" srcId="{EE43406D-0F0B-4C9B-A0C0-873FB60E0691}" destId="{BDFCC5DB-92F0-4FE1-8FB6-0440F42AFB35}" srcOrd="21" destOrd="0" presId="urn:microsoft.com/office/officeart/2005/8/layout/list1"/>
    <dgm:cxn modelId="{E80389C8-254D-44D6-A70D-8CE8EADDD3D3}" type="presParOf" srcId="{EE43406D-0F0B-4C9B-A0C0-873FB60E0691}" destId="{AA83A581-9761-40AA-875F-F77F3B7CB71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B9216-322D-40EF-A7C8-51D91443BF85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09F6D28-E67F-4D9B-88CF-6F6CB69DE53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Arial Narrow" panose="020B0606020202030204" pitchFamily="34" charset="0"/>
            </a:rPr>
            <a:t>Activity 1: Kahoot – introduction to computer system and number conversion (30 minutes)</a:t>
          </a:r>
          <a:endParaRPr lang="en-US" b="1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8BF074AE-1E01-4C49-8159-EA2434CE2D32}" type="parTrans" cxnId="{89B70D38-956F-4367-BB66-7BB8CD2DA182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86C701E0-42D8-4392-9AA5-18164467F204}" type="sibTrans" cxnId="{89B70D38-956F-4367-BB66-7BB8CD2DA182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95E7F274-1140-4C93-8459-DED304791F5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Arial Narrow" panose="020B0606020202030204" pitchFamily="34" charset="0"/>
            </a:rPr>
            <a:t>Activity 2: Discussion - negative number representation (20 minutes)</a:t>
          </a:r>
          <a:endParaRPr lang="en-US" b="1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A6DFC96F-84F7-4DBD-9790-68482B624DCB}" type="parTrans" cxnId="{4965CC21-5D40-4CD4-88A3-2974A74A818C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162862C3-6BAD-4A4F-9AFB-7D2BC6715BA3}" type="sibTrans" cxnId="{4965CC21-5D40-4CD4-88A3-2974A74A818C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A072EAD3-4041-428F-9B63-09FFF6D2538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Arial Narrow" panose="020B0606020202030204" pitchFamily="34" charset="0"/>
            </a:rPr>
            <a:t>Activity 3: Demo - floating point representation (20 minutes)</a:t>
          </a:r>
          <a:endParaRPr lang="en-US" b="1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1E0C6978-1A37-453E-8F8C-32B4D1D3D7B8}" type="parTrans" cxnId="{7A16CDAF-20C7-4D97-B4A4-AC1003E275FF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24AE99B-B233-42A7-A282-65FAE9E33178}" type="sibTrans" cxnId="{7A16CDAF-20C7-4D97-B4A4-AC1003E275FF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479E1B95-D672-442A-BB65-9D821C01D767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Arial Narrow" panose="020B0606020202030204" pitchFamily="34" charset="0"/>
            </a:rPr>
            <a:t>Activity 4: Group discussion – text representation (20 minutes)</a:t>
          </a:r>
          <a:endParaRPr lang="en-US" b="1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C413944-057E-40A8-9E5F-B8730F8B83CD}" type="parTrans" cxnId="{DE34E3D7-0E08-4C97-BF44-2DAB8FAF18D8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1592478A-4A7A-4B0D-9AE0-34A9AC5A33A2}" type="sibTrans" cxnId="{DE34E3D7-0E08-4C97-BF44-2DAB8FAF18D8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7F7D4CA-8FA4-4595-8963-8605C3183FAC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Arial Narrow" panose="020B0606020202030204" pitchFamily="34" charset="0"/>
            </a:rPr>
            <a:t>Activity 5: Demo - Logisim (AND, OR, NOT gates) (20 minutes)</a:t>
          </a:r>
          <a:endParaRPr lang="en-US" b="1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FFF57D2-1E0A-4204-90E5-5889BF577EFD}" type="parTrans" cxnId="{D1B13B84-19C8-43D2-B47D-B1A483CDB2A4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DF19604-201F-4230-B471-592F66AC91F1}" type="sibTrans" cxnId="{D1B13B84-19C8-43D2-B47D-B1A483CDB2A4}">
      <dgm:prSet/>
      <dgm:spPr/>
      <dgm:t>
        <a:bodyPr/>
        <a:lstStyle/>
        <a:p>
          <a:endParaRPr lang="en-US" b="1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9CD56425-3B4B-4370-8EC4-973E2752DA2B}" type="pres">
      <dgm:prSet presAssocID="{971B9216-322D-40EF-A7C8-51D91443BF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2BC468-B757-4CF2-B612-B508236DAB68}" type="pres">
      <dgm:prSet presAssocID="{971B9216-322D-40EF-A7C8-51D91443BF85}" presName="cycle" presStyleCnt="0"/>
      <dgm:spPr/>
    </dgm:pt>
    <dgm:pt modelId="{1A49B738-6403-4F51-ADB2-FFA8A19F2A3A}" type="pres">
      <dgm:prSet presAssocID="{909F6D28-E67F-4D9B-88CF-6F6CB69DE532}" presName="nodeFirstNode" presStyleLbl="node1" presStyleIdx="0" presStyleCnt="5" custScaleX="98595" custScaleY="115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9ADF6-566E-4AD4-80E7-BE4BFFA8129F}" type="pres">
      <dgm:prSet presAssocID="{86C701E0-42D8-4392-9AA5-18164467F204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9CD6333-C632-4EFA-9B63-1B020A8A8B93}" type="pres">
      <dgm:prSet presAssocID="{95E7F274-1140-4C93-8459-DED304791F54}" presName="nodeFollowingNodes" presStyleLbl="node1" presStyleIdx="1" presStyleCnt="5" custScaleX="98595" custScaleY="115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A8643-853F-45F5-88BB-1FB137175438}" type="pres">
      <dgm:prSet presAssocID="{A072EAD3-4041-428F-9B63-09FFF6D2538D}" presName="nodeFollowingNodes" presStyleLbl="node1" presStyleIdx="2" presStyleCnt="5" custScaleX="98595" custScaleY="115781" custRadScaleRad="101449" custRadScaleInc="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C0D3F-AF3A-4BC6-9CF0-0552066E97E5}" type="pres">
      <dgm:prSet presAssocID="{479E1B95-D672-442A-BB65-9D821C01D767}" presName="nodeFollowingNodes" presStyleLbl="node1" presStyleIdx="3" presStyleCnt="5" custScaleX="98595" custScaleY="115781" custRadScaleRad="101530" custRadScaleInc="-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F2C33-5A48-478A-A10D-62998CFBAD0C}" type="pres">
      <dgm:prSet presAssocID="{07F7D4CA-8FA4-4595-8963-8605C3183FAC}" presName="nodeFollowingNodes" presStyleLbl="node1" presStyleIdx="4" presStyleCnt="5" custScaleX="98595" custScaleY="115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65CC21-5D40-4CD4-88A3-2974A74A818C}" srcId="{971B9216-322D-40EF-A7C8-51D91443BF85}" destId="{95E7F274-1140-4C93-8459-DED304791F54}" srcOrd="1" destOrd="0" parTransId="{A6DFC96F-84F7-4DBD-9790-68482B624DCB}" sibTransId="{162862C3-6BAD-4A4F-9AFB-7D2BC6715BA3}"/>
    <dgm:cxn modelId="{89B70D38-956F-4367-BB66-7BB8CD2DA182}" srcId="{971B9216-322D-40EF-A7C8-51D91443BF85}" destId="{909F6D28-E67F-4D9B-88CF-6F6CB69DE532}" srcOrd="0" destOrd="0" parTransId="{8BF074AE-1E01-4C49-8159-EA2434CE2D32}" sibTransId="{86C701E0-42D8-4392-9AA5-18164467F204}"/>
    <dgm:cxn modelId="{4FE22E03-84EC-482C-B011-3DB826694A85}" type="presOf" srcId="{909F6D28-E67F-4D9B-88CF-6F6CB69DE532}" destId="{1A49B738-6403-4F51-ADB2-FFA8A19F2A3A}" srcOrd="0" destOrd="0" presId="urn:microsoft.com/office/officeart/2005/8/layout/cycle3"/>
    <dgm:cxn modelId="{68B9B249-CA03-443D-941A-A8C4A38B5CEC}" type="presOf" srcId="{479E1B95-D672-442A-BB65-9D821C01D767}" destId="{399C0D3F-AF3A-4BC6-9CF0-0552066E97E5}" srcOrd="0" destOrd="0" presId="urn:microsoft.com/office/officeart/2005/8/layout/cycle3"/>
    <dgm:cxn modelId="{3AB84F48-BD1A-4611-BF43-655756F7211B}" type="presOf" srcId="{07F7D4CA-8FA4-4595-8963-8605C3183FAC}" destId="{8FCF2C33-5A48-478A-A10D-62998CFBAD0C}" srcOrd="0" destOrd="0" presId="urn:microsoft.com/office/officeart/2005/8/layout/cycle3"/>
    <dgm:cxn modelId="{82916781-671A-48E9-A589-A95E48EB2D1D}" type="presOf" srcId="{86C701E0-42D8-4392-9AA5-18164467F204}" destId="{3C29ADF6-566E-4AD4-80E7-BE4BFFA8129F}" srcOrd="0" destOrd="0" presId="urn:microsoft.com/office/officeart/2005/8/layout/cycle3"/>
    <dgm:cxn modelId="{7A16CDAF-20C7-4D97-B4A4-AC1003E275FF}" srcId="{971B9216-322D-40EF-A7C8-51D91443BF85}" destId="{A072EAD3-4041-428F-9B63-09FFF6D2538D}" srcOrd="2" destOrd="0" parTransId="{1E0C6978-1A37-453E-8F8C-32B4D1D3D7B8}" sibTransId="{024AE99B-B233-42A7-A282-65FAE9E33178}"/>
    <dgm:cxn modelId="{D1B13B84-19C8-43D2-B47D-B1A483CDB2A4}" srcId="{971B9216-322D-40EF-A7C8-51D91443BF85}" destId="{07F7D4CA-8FA4-4595-8963-8605C3183FAC}" srcOrd="4" destOrd="0" parTransId="{5FFF57D2-1E0A-4204-90E5-5889BF577EFD}" sibTransId="{CDF19604-201F-4230-B471-592F66AC91F1}"/>
    <dgm:cxn modelId="{F3E4B38E-48AA-4AFA-A0BE-2C9EA32129C3}" type="presOf" srcId="{A072EAD3-4041-428F-9B63-09FFF6D2538D}" destId="{E28A8643-853F-45F5-88BB-1FB137175438}" srcOrd="0" destOrd="0" presId="urn:microsoft.com/office/officeart/2005/8/layout/cycle3"/>
    <dgm:cxn modelId="{3497806E-C7A5-430A-9D87-1069CB581574}" type="presOf" srcId="{971B9216-322D-40EF-A7C8-51D91443BF85}" destId="{9CD56425-3B4B-4370-8EC4-973E2752DA2B}" srcOrd="0" destOrd="0" presId="urn:microsoft.com/office/officeart/2005/8/layout/cycle3"/>
    <dgm:cxn modelId="{2DA07700-6A88-4CCE-B95B-A0090F19A1C3}" type="presOf" srcId="{95E7F274-1140-4C93-8459-DED304791F54}" destId="{69CD6333-C632-4EFA-9B63-1B020A8A8B93}" srcOrd="0" destOrd="0" presId="urn:microsoft.com/office/officeart/2005/8/layout/cycle3"/>
    <dgm:cxn modelId="{DE34E3D7-0E08-4C97-BF44-2DAB8FAF18D8}" srcId="{971B9216-322D-40EF-A7C8-51D91443BF85}" destId="{479E1B95-D672-442A-BB65-9D821C01D767}" srcOrd="3" destOrd="0" parTransId="{7C413944-057E-40A8-9E5F-B8730F8B83CD}" sibTransId="{1592478A-4A7A-4B0D-9AE0-34A9AC5A33A2}"/>
    <dgm:cxn modelId="{C02A40C7-AB6D-41A8-A13F-D2CE943CAA20}" type="presParOf" srcId="{9CD56425-3B4B-4370-8EC4-973E2752DA2B}" destId="{AB2BC468-B757-4CF2-B612-B508236DAB68}" srcOrd="0" destOrd="0" presId="urn:microsoft.com/office/officeart/2005/8/layout/cycle3"/>
    <dgm:cxn modelId="{13CC32B7-ED59-4559-B223-D15D1C0BC978}" type="presParOf" srcId="{AB2BC468-B757-4CF2-B612-B508236DAB68}" destId="{1A49B738-6403-4F51-ADB2-FFA8A19F2A3A}" srcOrd="0" destOrd="0" presId="urn:microsoft.com/office/officeart/2005/8/layout/cycle3"/>
    <dgm:cxn modelId="{660E3A34-034C-474B-9E3D-3567F1D8CFEA}" type="presParOf" srcId="{AB2BC468-B757-4CF2-B612-B508236DAB68}" destId="{3C29ADF6-566E-4AD4-80E7-BE4BFFA8129F}" srcOrd="1" destOrd="0" presId="urn:microsoft.com/office/officeart/2005/8/layout/cycle3"/>
    <dgm:cxn modelId="{C43621EE-AA7F-4CE4-A0AD-BFA79584D910}" type="presParOf" srcId="{AB2BC468-B757-4CF2-B612-B508236DAB68}" destId="{69CD6333-C632-4EFA-9B63-1B020A8A8B93}" srcOrd="2" destOrd="0" presId="urn:microsoft.com/office/officeart/2005/8/layout/cycle3"/>
    <dgm:cxn modelId="{CC40EE7C-F813-4056-8AA7-E2FE9DB2C0F4}" type="presParOf" srcId="{AB2BC468-B757-4CF2-B612-B508236DAB68}" destId="{E28A8643-853F-45F5-88BB-1FB137175438}" srcOrd="3" destOrd="0" presId="urn:microsoft.com/office/officeart/2005/8/layout/cycle3"/>
    <dgm:cxn modelId="{C5AEDF0E-7F2B-4CD0-93B8-3F745E5EE4F9}" type="presParOf" srcId="{AB2BC468-B757-4CF2-B612-B508236DAB68}" destId="{399C0D3F-AF3A-4BC6-9CF0-0552066E97E5}" srcOrd="4" destOrd="0" presId="urn:microsoft.com/office/officeart/2005/8/layout/cycle3"/>
    <dgm:cxn modelId="{7EC2495F-EA52-4DA6-9CA5-86F0863A22EC}" type="presParOf" srcId="{AB2BC468-B757-4CF2-B612-B508236DAB68}" destId="{8FCF2C33-5A48-478A-A10D-62998CFBAD0C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B5FFFB-4180-43DC-B86E-32803BC3BDEE}" type="doc">
      <dgm:prSet loTypeId="urn:microsoft.com/office/officeart/2009/3/layout/Descending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9A5A98-852D-47FB-8311-3F0293B49E12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  <a:cs typeface="Arial" panose="020B0604020202020204" pitchFamily="34" charset="0"/>
            </a:rPr>
            <a:t>Please use your mobile phone</a:t>
          </a:r>
          <a:endParaRPr lang="en-US" sz="1800" dirty="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D3B7601D-227F-4744-B1E8-2CD5952233BA}" type="parTrans" cxnId="{66A59E16-C4C5-461D-A35F-0944A1CFE1F6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27E640A2-22BB-429D-BB01-2BA959FADCE7}" type="sibTrans" cxnId="{66A59E16-C4C5-461D-A35F-0944A1CFE1F6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52AC98CD-B458-45A4-BD01-DAE12C63C27C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  <a:cs typeface="Arial" panose="020B0604020202020204" pitchFamily="34" charset="0"/>
            </a:rPr>
            <a:t>Open Chrome app and go to Kahoot.it</a:t>
          </a:r>
          <a:endParaRPr lang="en-US" sz="1800" dirty="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D1B3E643-5F2C-4E02-BA04-9EE7F4028ADF}" type="parTrans" cxnId="{F83B220D-88D6-42DC-ABA1-026D767DAE8A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C2D57AC2-9952-4FC0-9388-91DC77E8139D}" type="sibTrans" cxnId="{F83B220D-88D6-42DC-ABA1-026D767DAE8A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A0FB010E-B854-4B28-BA8C-D2791F7C5975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  <a:cs typeface="Arial" panose="020B0604020202020204" pitchFamily="34" charset="0"/>
            </a:rPr>
            <a:t>Key in the Kahoot code to join</a:t>
          </a:r>
          <a:endParaRPr lang="en-US" sz="1800" dirty="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6534E9DB-1314-4B2A-A624-60E393A56B68}" type="parTrans" cxnId="{D1C2601B-3368-47EE-86C0-6D7DE3156C1D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8B2B1789-BD90-411C-ADDB-681D9C9D49CB}" type="sibTrans" cxnId="{D1C2601B-3368-47EE-86C0-6D7DE3156C1D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53851EC7-38B8-4F3F-8A13-1797D93371E3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  <a:cs typeface="Arial" panose="020B0604020202020204" pitchFamily="34" charset="0"/>
            </a:rPr>
            <a:t>Please use your nick name</a:t>
          </a:r>
          <a:endParaRPr lang="en-US" sz="1800" dirty="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BFA4E2CD-6E41-42C5-BF96-32704B3255D2}" type="parTrans" cxnId="{939747C8-42D5-4A7A-8152-AA72DA6068A2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8F08E590-1CA2-4408-BF52-8A1A71CDF474}" type="sibTrans" cxnId="{939747C8-42D5-4A7A-8152-AA72DA6068A2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00626479-9929-48FE-8471-21BC19942AF5}">
      <dgm:prSet phldrT="[Text]" custT="1"/>
      <dgm:spPr/>
      <dgm:t>
        <a:bodyPr/>
        <a:lstStyle/>
        <a:p>
          <a:r>
            <a:rPr lang="en-US" sz="1800" dirty="0" smtClean="0">
              <a:latin typeface="Arial Narrow" panose="020B0606020202030204" pitchFamily="34" charset="0"/>
              <a:cs typeface="Arial" panose="020B0604020202020204" pitchFamily="34" charset="0"/>
            </a:rPr>
            <a:t>Play the game</a:t>
          </a:r>
          <a:endParaRPr lang="en-US" sz="1800" dirty="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0F3B8BB8-1BFC-48EC-9715-146592CF9ACC}" type="parTrans" cxnId="{78F4A352-1664-4590-89AB-7C3F744B58DA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549C7CBC-2BFB-487B-AAD3-D0833E05DC57}" type="sibTrans" cxnId="{78F4A352-1664-4590-89AB-7C3F744B58DA}">
      <dgm:prSet/>
      <dgm:spPr/>
      <dgm:t>
        <a:bodyPr/>
        <a:lstStyle/>
        <a:p>
          <a:endParaRPr lang="en-US" sz="1800"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9DD17CCC-ED90-4957-B32B-E84F439F7C3F}" type="pres">
      <dgm:prSet presAssocID="{8DB5FFFB-4180-43DC-B86E-32803BC3BDEE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FA2BADA-5D98-4B87-B48C-B6AACC18E606}" type="pres">
      <dgm:prSet presAssocID="{8DB5FFFB-4180-43DC-B86E-32803BC3BDEE}" presName="arrowNode" presStyleLbl="node1" presStyleIdx="0" presStyleCnt="1"/>
      <dgm:spPr/>
    </dgm:pt>
    <dgm:pt modelId="{6BC7D806-62D2-4EDE-B005-F10973E52B11}" type="pres">
      <dgm:prSet presAssocID="{AF9A5A98-852D-47FB-8311-3F0293B49E12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4D3B9-75B6-4E75-AA42-355CAF0ADDA3}" type="pres">
      <dgm:prSet presAssocID="{52AC98CD-B458-45A4-BD01-DAE12C63C27C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03A6C-ACD9-4A16-9325-B65EF5EC6395}" type="pres">
      <dgm:prSet presAssocID="{C2D57AC2-9952-4FC0-9388-91DC77E8139D}" presName="dotNode2" presStyleCnt="0"/>
      <dgm:spPr/>
    </dgm:pt>
    <dgm:pt modelId="{6E94AF1A-4EF1-4A05-9D93-7BE7B7D71AD8}" type="pres">
      <dgm:prSet presAssocID="{C2D57AC2-9952-4FC0-9388-91DC77E8139D}" presName="dotRepeatNode" presStyleLbl="fgShp" presStyleIdx="0" presStyleCnt="3"/>
      <dgm:spPr/>
      <dgm:t>
        <a:bodyPr/>
        <a:lstStyle/>
        <a:p>
          <a:endParaRPr lang="en-US"/>
        </a:p>
      </dgm:t>
    </dgm:pt>
    <dgm:pt modelId="{AE59EE30-AD9C-43E5-8D77-DFA04947BE80}" type="pres">
      <dgm:prSet presAssocID="{A0FB010E-B854-4B28-BA8C-D2791F7C5975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06576B-99FC-4370-AECF-D82F56C01F3B}" type="pres">
      <dgm:prSet presAssocID="{8B2B1789-BD90-411C-ADDB-681D9C9D49CB}" presName="dotNode3" presStyleCnt="0"/>
      <dgm:spPr/>
    </dgm:pt>
    <dgm:pt modelId="{DCA1E818-5E08-4459-84E7-4DD6315EEF58}" type="pres">
      <dgm:prSet presAssocID="{8B2B1789-BD90-411C-ADDB-681D9C9D49CB}" presName="dotRepeatNode" presStyleLbl="fgShp" presStyleIdx="1" presStyleCnt="3"/>
      <dgm:spPr/>
      <dgm:t>
        <a:bodyPr/>
        <a:lstStyle/>
        <a:p>
          <a:endParaRPr lang="en-US"/>
        </a:p>
      </dgm:t>
    </dgm:pt>
    <dgm:pt modelId="{27235CBD-1E5D-4B41-8847-A6858BC61E20}" type="pres">
      <dgm:prSet presAssocID="{53851EC7-38B8-4F3F-8A13-1797D93371E3}" presName="txNode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15272-20D3-4C01-A8BA-5F8524C77788}" type="pres">
      <dgm:prSet presAssocID="{8F08E590-1CA2-4408-BF52-8A1A71CDF474}" presName="dotNode4" presStyleCnt="0"/>
      <dgm:spPr/>
    </dgm:pt>
    <dgm:pt modelId="{896A325E-A684-4B43-B651-433F1D79047E}" type="pres">
      <dgm:prSet presAssocID="{8F08E590-1CA2-4408-BF52-8A1A71CDF474}" presName="dotRepeatNode" presStyleLbl="fgShp" presStyleIdx="2" presStyleCnt="3"/>
      <dgm:spPr/>
      <dgm:t>
        <a:bodyPr/>
        <a:lstStyle/>
        <a:p>
          <a:endParaRPr lang="en-US"/>
        </a:p>
      </dgm:t>
    </dgm:pt>
    <dgm:pt modelId="{BE14287A-F0F9-4D78-A30B-25C50E1408E1}" type="pres">
      <dgm:prSet presAssocID="{00626479-9929-48FE-8471-21BC19942AF5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F15F38-5035-44A9-989D-00B8405EEC24}" type="presOf" srcId="{00626479-9929-48FE-8471-21BC19942AF5}" destId="{BE14287A-F0F9-4D78-A30B-25C50E1408E1}" srcOrd="0" destOrd="0" presId="urn:microsoft.com/office/officeart/2009/3/layout/DescendingProcess"/>
    <dgm:cxn modelId="{EBEB8A8F-3065-4433-8EA9-7AAD5C21AEF4}" type="presOf" srcId="{8B2B1789-BD90-411C-ADDB-681D9C9D49CB}" destId="{DCA1E818-5E08-4459-84E7-4DD6315EEF58}" srcOrd="0" destOrd="0" presId="urn:microsoft.com/office/officeart/2009/3/layout/DescendingProcess"/>
    <dgm:cxn modelId="{78F4A352-1664-4590-89AB-7C3F744B58DA}" srcId="{8DB5FFFB-4180-43DC-B86E-32803BC3BDEE}" destId="{00626479-9929-48FE-8471-21BC19942AF5}" srcOrd="4" destOrd="0" parTransId="{0F3B8BB8-1BFC-48EC-9715-146592CF9ACC}" sibTransId="{549C7CBC-2BFB-487B-AAD3-D0833E05DC57}"/>
    <dgm:cxn modelId="{7481549F-C9DC-4802-A5A3-3AAA1CE07B51}" type="presOf" srcId="{8F08E590-1CA2-4408-BF52-8A1A71CDF474}" destId="{896A325E-A684-4B43-B651-433F1D79047E}" srcOrd="0" destOrd="0" presId="urn:microsoft.com/office/officeart/2009/3/layout/DescendingProcess"/>
    <dgm:cxn modelId="{F83B220D-88D6-42DC-ABA1-026D767DAE8A}" srcId="{8DB5FFFB-4180-43DC-B86E-32803BC3BDEE}" destId="{52AC98CD-B458-45A4-BD01-DAE12C63C27C}" srcOrd="1" destOrd="0" parTransId="{D1B3E643-5F2C-4E02-BA04-9EE7F4028ADF}" sibTransId="{C2D57AC2-9952-4FC0-9388-91DC77E8139D}"/>
    <dgm:cxn modelId="{939747C8-42D5-4A7A-8152-AA72DA6068A2}" srcId="{8DB5FFFB-4180-43DC-B86E-32803BC3BDEE}" destId="{53851EC7-38B8-4F3F-8A13-1797D93371E3}" srcOrd="3" destOrd="0" parTransId="{BFA4E2CD-6E41-42C5-BF96-32704B3255D2}" sibTransId="{8F08E590-1CA2-4408-BF52-8A1A71CDF474}"/>
    <dgm:cxn modelId="{5C5CE4DC-4C43-4B8D-998F-9BDE3FC9425C}" type="presOf" srcId="{53851EC7-38B8-4F3F-8A13-1797D93371E3}" destId="{27235CBD-1E5D-4B41-8847-A6858BC61E20}" srcOrd="0" destOrd="0" presId="urn:microsoft.com/office/officeart/2009/3/layout/DescendingProcess"/>
    <dgm:cxn modelId="{66A59E16-C4C5-461D-A35F-0944A1CFE1F6}" srcId="{8DB5FFFB-4180-43DC-B86E-32803BC3BDEE}" destId="{AF9A5A98-852D-47FB-8311-3F0293B49E12}" srcOrd="0" destOrd="0" parTransId="{D3B7601D-227F-4744-B1E8-2CD5952233BA}" sibTransId="{27E640A2-22BB-429D-BB01-2BA959FADCE7}"/>
    <dgm:cxn modelId="{40B59243-7BBF-48DD-9A1D-2EEACC292DF3}" type="presOf" srcId="{AF9A5A98-852D-47FB-8311-3F0293B49E12}" destId="{6BC7D806-62D2-4EDE-B005-F10973E52B11}" srcOrd="0" destOrd="0" presId="urn:microsoft.com/office/officeart/2009/3/layout/DescendingProcess"/>
    <dgm:cxn modelId="{FD381B92-0B37-4A2F-AEA0-69F81A2ADA83}" type="presOf" srcId="{A0FB010E-B854-4B28-BA8C-D2791F7C5975}" destId="{AE59EE30-AD9C-43E5-8D77-DFA04947BE80}" srcOrd="0" destOrd="0" presId="urn:microsoft.com/office/officeart/2009/3/layout/DescendingProcess"/>
    <dgm:cxn modelId="{6EA0D4E5-6773-441E-8C5D-BE5AECEED5BE}" type="presOf" srcId="{C2D57AC2-9952-4FC0-9388-91DC77E8139D}" destId="{6E94AF1A-4EF1-4A05-9D93-7BE7B7D71AD8}" srcOrd="0" destOrd="0" presId="urn:microsoft.com/office/officeart/2009/3/layout/DescendingProcess"/>
    <dgm:cxn modelId="{AF2A1470-AFD8-4346-AB8F-2FC851473E0F}" type="presOf" srcId="{8DB5FFFB-4180-43DC-B86E-32803BC3BDEE}" destId="{9DD17CCC-ED90-4957-B32B-E84F439F7C3F}" srcOrd="0" destOrd="0" presId="urn:microsoft.com/office/officeart/2009/3/layout/DescendingProcess"/>
    <dgm:cxn modelId="{0DB779C0-AE1C-4B3A-A439-61337600575F}" type="presOf" srcId="{52AC98CD-B458-45A4-BD01-DAE12C63C27C}" destId="{0644D3B9-75B6-4E75-AA42-355CAF0ADDA3}" srcOrd="0" destOrd="0" presId="urn:microsoft.com/office/officeart/2009/3/layout/DescendingProcess"/>
    <dgm:cxn modelId="{D1C2601B-3368-47EE-86C0-6D7DE3156C1D}" srcId="{8DB5FFFB-4180-43DC-B86E-32803BC3BDEE}" destId="{A0FB010E-B854-4B28-BA8C-D2791F7C5975}" srcOrd="2" destOrd="0" parTransId="{6534E9DB-1314-4B2A-A624-60E393A56B68}" sibTransId="{8B2B1789-BD90-411C-ADDB-681D9C9D49CB}"/>
    <dgm:cxn modelId="{F2F87479-F34B-4148-BB8C-593449C4DB71}" type="presParOf" srcId="{9DD17CCC-ED90-4957-B32B-E84F439F7C3F}" destId="{CFA2BADA-5D98-4B87-B48C-B6AACC18E606}" srcOrd="0" destOrd="0" presId="urn:microsoft.com/office/officeart/2009/3/layout/DescendingProcess"/>
    <dgm:cxn modelId="{0A01568E-3CB8-4FCE-B7C7-043E168C38AF}" type="presParOf" srcId="{9DD17CCC-ED90-4957-B32B-E84F439F7C3F}" destId="{6BC7D806-62D2-4EDE-B005-F10973E52B11}" srcOrd="1" destOrd="0" presId="urn:microsoft.com/office/officeart/2009/3/layout/DescendingProcess"/>
    <dgm:cxn modelId="{B5FB68B3-5D69-497C-B808-805565F0D9F6}" type="presParOf" srcId="{9DD17CCC-ED90-4957-B32B-E84F439F7C3F}" destId="{0644D3B9-75B6-4E75-AA42-355CAF0ADDA3}" srcOrd="2" destOrd="0" presId="urn:microsoft.com/office/officeart/2009/3/layout/DescendingProcess"/>
    <dgm:cxn modelId="{E20BB2A9-2DA8-44C4-AD3E-9E089F7B12D7}" type="presParOf" srcId="{9DD17CCC-ED90-4957-B32B-E84F439F7C3F}" destId="{BEC03A6C-ACD9-4A16-9325-B65EF5EC6395}" srcOrd="3" destOrd="0" presId="urn:microsoft.com/office/officeart/2009/3/layout/DescendingProcess"/>
    <dgm:cxn modelId="{8E93AAF3-C72E-4A3A-A62E-8EBAF69B0112}" type="presParOf" srcId="{BEC03A6C-ACD9-4A16-9325-B65EF5EC6395}" destId="{6E94AF1A-4EF1-4A05-9D93-7BE7B7D71AD8}" srcOrd="0" destOrd="0" presId="urn:microsoft.com/office/officeart/2009/3/layout/DescendingProcess"/>
    <dgm:cxn modelId="{FB2EBF39-918D-46B7-88BE-3E48536EF585}" type="presParOf" srcId="{9DD17CCC-ED90-4957-B32B-E84F439F7C3F}" destId="{AE59EE30-AD9C-43E5-8D77-DFA04947BE80}" srcOrd="4" destOrd="0" presId="urn:microsoft.com/office/officeart/2009/3/layout/DescendingProcess"/>
    <dgm:cxn modelId="{C3A80783-DDC8-49F2-B719-29A7E1266574}" type="presParOf" srcId="{9DD17CCC-ED90-4957-B32B-E84F439F7C3F}" destId="{4806576B-99FC-4370-AECF-D82F56C01F3B}" srcOrd="5" destOrd="0" presId="urn:microsoft.com/office/officeart/2009/3/layout/DescendingProcess"/>
    <dgm:cxn modelId="{62547428-E5AB-4442-8139-955B6F4FCCCB}" type="presParOf" srcId="{4806576B-99FC-4370-AECF-D82F56C01F3B}" destId="{DCA1E818-5E08-4459-84E7-4DD6315EEF58}" srcOrd="0" destOrd="0" presId="urn:microsoft.com/office/officeart/2009/3/layout/DescendingProcess"/>
    <dgm:cxn modelId="{F83EF396-609B-464B-9171-D081C786BA7E}" type="presParOf" srcId="{9DD17CCC-ED90-4957-B32B-E84F439F7C3F}" destId="{27235CBD-1E5D-4B41-8847-A6858BC61E20}" srcOrd="6" destOrd="0" presId="urn:microsoft.com/office/officeart/2009/3/layout/DescendingProcess"/>
    <dgm:cxn modelId="{D2833BF9-0D69-4762-894F-4B09B2DDAB93}" type="presParOf" srcId="{9DD17CCC-ED90-4957-B32B-E84F439F7C3F}" destId="{1E815272-20D3-4C01-A8BA-5F8524C77788}" srcOrd="7" destOrd="0" presId="urn:microsoft.com/office/officeart/2009/3/layout/DescendingProcess"/>
    <dgm:cxn modelId="{191EAF0C-C7B7-4E9D-80E5-94657B766DC7}" type="presParOf" srcId="{1E815272-20D3-4C01-A8BA-5F8524C77788}" destId="{896A325E-A684-4B43-B651-433F1D79047E}" srcOrd="0" destOrd="0" presId="urn:microsoft.com/office/officeart/2009/3/layout/DescendingProcess"/>
    <dgm:cxn modelId="{96617973-DF9E-4D55-866D-D2F3C8908FF5}" type="presParOf" srcId="{9DD17CCC-ED90-4957-B32B-E84F439F7C3F}" destId="{BE14287A-F0F9-4D78-A30B-25C50E1408E1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284423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398774" y="33503"/>
          <a:ext cx="6788125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Describe basics of computer systems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3272" y="58001"/>
        <a:ext cx="6739129" cy="452844"/>
      </dsp:txXfrm>
    </dsp:sp>
    <dsp:sp modelId="{5DDECB8D-BFFB-4C46-A1F9-F4FDC22371EE}">
      <dsp:nvSpPr>
        <dsp:cNvPr id="0" name=""/>
        <dsp:cNvSpPr/>
      </dsp:nvSpPr>
      <dsp:spPr>
        <a:xfrm>
          <a:off x="0" y="1055543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79139"/>
              <a:satOff val="-9594"/>
              <a:lumOff val="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398774" y="804623"/>
          <a:ext cx="6788125" cy="501840"/>
        </a:xfrm>
        <a:prstGeom prst="roundRect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Convert numbers in different bases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3272" y="829121"/>
        <a:ext cx="6739129" cy="452844"/>
      </dsp:txXfrm>
    </dsp:sp>
    <dsp:sp modelId="{AD5928A0-FBC2-4D9F-9A8D-C5F6BC264594}">
      <dsp:nvSpPr>
        <dsp:cNvPr id="0" name=""/>
        <dsp:cNvSpPr/>
      </dsp:nvSpPr>
      <dsp:spPr>
        <a:xfrm>
          <a:off x="0" y="1826664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158277"/>
              <a:satOff val="-19187"/>
              <a:lumOff val="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357B9-19E9-4FC5-B4E2-4FB8C3C054C0}">
      <dsp:nvSpPr>
        <dsp:cNvPr id="0" name=""/>
        <dsp:cNvSpPr/>
      </dsp:nvSpPr>
      <dsp:spPr>
        <a:xfrm>
          <a:off x="398774" y="1575743"/>
          <a:ext cx="6788125" cy="501840"/>
        </a:xfrm>
        <a:prstGeom prst="roundRect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Represent negative numbers in binary form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3272" y="1600241"/>
        <a:ext cx="6739129" cy="452844"/>
      </dsp:txXfrm>
    </dsp:sp>
    <dsp:sp modelId="{0D32EB28-8670-4652-A0E8-AF3EC5A090BF}">
      <dsp:nvSpPr>
        <dsp:cNvPr id="0" name=""/>
        <dsp:cNvSpPr/>
      </dsp:nvSpPr>
      <dsp:spPr>
        <a:xfrm>
          <a:off x="0" y="2597783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237415"/>
              <a:satOff val="-28781"/>
              <a:lumOff val="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1482D-B787-4893-BD48-28B2D2EF7E3D}">
      <dsp:nvSpPr>
        <dsp:cNvPr id="0" name=""/>
        <dsp:cNvSpPr/>
      </dsp:nvSpPr>
      <dsp:spPr>
        <a:xfrm>
          <a:off x="398774" y="2346863"/>
          <a:ext cx="6788125" cy="501840"/>
        </a:xfrm>
        <a:prstGeom prst="roundRect">
          <a:avLst/>
        </a:prstGeom>
        <a:solidFill>
          <a:schemeClr val="accent4">
            <a:hueOff val="6237415"/>
            <a:satOff val="-28781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4. Represent of numbers using Floating Point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3272" y="2371361"/>
        <a:ext cx="6739129" cy="452844"/>
      </dsp:txXfrm>
    </dsp:sp>
    <dsp:sp modelId="{02C1AFC6-2529-40B9-84A0-3A42641B8882}">
      <dsp:nvSpPr>
        <dsp:cNvPr id="0" name=""/>
        <dsp:cNvSpPr/>
      </dsp:nvSpPr>
      <dsp:spPr>
        <a:xfrm>
          <a:off x="0" y="3368904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316554"/>
              <a:satOff val="-38374"/>
              <a:lumOff val="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56ADA-7A74-4945-BCB4-AEB9B4EB6A5C}">
      <dsp:nvSpPr>
        <dsp:cNvPr id="0" name=""/>
        <dsp:cNvSpPr/>
      </dsp:nvSpPr>
      <dsp:spPr>
        <a:xfrm>
          <a:off x="398774" y="3117984"/>
          <a:ext cx="6788125" cy="501840"/>
        </a:xfrm>
        <a:prstGeom prst="roundRect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5. Represent text using ASCII Code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3272" y="3142482"/>
        <a:ext cx="6739129" cy="452844"/>
      </dsp:txXfrm>
    </dsp:sp>
    <dsp:sp modelId="{AA83A581-9761-40AA-875F-F77F3B7CB71C}">
      <dsp:nvSpPr>
        <dsp:cNvPr id="0" name=""/>
        <dsp:cNvSpPr/>
      </dsp:nvSpPr>
      <dsp:spPr>
        <a:xfrm>
          <a:off x="0" y="4140024"/>
          <a:ext cx="79754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A3DCB-13EE-4BB7-83C1-418C3E4E9D1A}">
      <dsp:nvSpPr>
        <dsp:cNvPr id="0" name=""/>
        <dsp:cNvSpPr/>
      </dsp:nvSpPr>
      <dsp:spPr>
        <a:xfrm>
          <a:off x="410893" y="3889104"/>
          <a:ext cx="6805878" cy="5018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operations of basic gates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5391" y="3913602"/>
        <a:ext cx="675688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9ADF6-566E-4AD4-80E7-BE4BFFA8129F}">
      <dsp:nvSpPr>
        <dsp:cNvPr id="0" name=""/>
        <dsp:cNvSpPr/>
      </dsp:nvSpPr>
      <dsp:spPr>
        <a:xfrm>
          <a:off x="1697039" y="-24429"/>
          <a:ext cx="5833325" cy="5833325"/>
        </a:xfrm>
        <a:prstGeom prst="circularArrow">
          <a:avLst>
            <a:gd name="adj1" fmla="val 5544"/>
            <a:gd name="adj2" fmla="val 330680"/>
            <a:gd name="adj3" fmla="val 13786836"/>
            <a:gd name="adj4" fmla="val 17379328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9B738-6403-4F51-ADB2-FFA8A19F2A3A}">
      <dsp:nvSpPr>
        <dsp:cNvPr id="0" name=""/>
        <dsp:cNvSpPr/>
      </dsp:nvSpPr>
      <dsp:spPr>
        <a:xfrm>
          <a:off x="3254368" y="-107064"/>
          <a:ext cx="2718666" cy="15962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Activity 1: Kahoot – introduction to computer system and number conversion (30 minutes)</a:t>
          </a:r>
          <a:endParaRPr lang="en-US" sz="1900" b="1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3332292" y="-29140"/>
        <a:ext cx="2562818" cy="1440429"/>
      </dsp:txXfrm>
    </dsp:sp>
    <dsp:sp modelId="{69CD6333-C632-4EFA-9B63-1B020A8A8B93}">
      <dsp:nvSpPr>
        <dsp:cNvPr id="0" name=""/>
        <dsp:cNvSpPr/>
      </dsp:nvSpPr>
      <dsp:spPr>
        <a:xfrm>
          <a:off x="5620177" y="1611796"/>
          <a:ext cx="2718666" cy="1596277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Activity 2: Discussion - negative number representation (20 minutes)</a:t>
          </a:r>
          <a:endParaRPr lang="en-US" sz="1900" b="1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5698101" y="1689720"/>
        <a:ext cx="2562818" cy="1440429"/>
      </dsp:txXfrm>
    </dsp:sp>
    <dsp:sp modelId="{E28A8643-853F-45F5-88BB-1FB137175438}">
      <dsp:nvSpPr>
        <dsp:cNvPr id="0" name=""/>
        <dsp:cNvSpPr/>
      </dsp:nvSpPr>
      <dsp:spPr>
        <a:xfrm>
          <a:off x="4716524" y="4392971"/>
          <a:ext cx="2718666" cy="1596277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Activity 3: Demo - floating point representation (20 minutes)</a:t>
          </a:r>
          <a:endParaRPr lang="en-US" sz="1900" b="1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794448" y="4470895"/>
        <a:ext cx="2562818" cy="1440429"/>
      </dsp:txXfrm>
    </dsp:sp>
    <dsp:sp modelId="{399C0D3F-AF3A-4BC6-9CF0-0552066E97E5}">
      <dsp:nvSpPr>
        <dsp:cNvPr id="0" name=""/>
        <dsp:cNvSpPr/>
      </dsp:nvSpPr>
      <dsp:spPr>
        <a:xfrm>
          <a:off x="1792209" y="4392971"/>
          <a:ext cx="2718666" cy="1596277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Activity 4: Group discussion – text representation (20 minutes)</a:t>
          </a:r>
          <a:endParaRPr lang="en-US" sz="1900" b="1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1870133" y="4470895"/>
        <a:ext cx="2562818" cy="1440429"/>
      </dsp:txXfrm>
    </dsp:sp>
    <dsp:sp modelId="{8FCF2C33-5A48-478A-A10D-62998CFBAD0C}">
      <dsp:nvSpPr>
        <dsp:cNvPr id="0" name=""/>
        <dsp:cNvSpPr/>
      </dsp:nvSpPr>
      <dsp:spPr>
        <a:xfrm>
          <a:off x="888559" y="1611796"/>
          <a:ext cx="2718666" cy="1596277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Activity 5: Demo - Logisim (AND, OR, NOT gates) (20 minutes)</a:t>
          </a:r>
          <a:endParaRPr lang="en-US" sz="1900" b="1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966483" y="1689720"/>
        <a:ext cx="2562818" cy="1440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2BADA-5D98-4B87-B48C-B6AACC18E606}">
      <dsp:nvSpPr>
        <dsp:cNvPr id="0" name=""/>
        <dsp:cNvSpPr/>
      </dsp:nvSpPr>
      <dsp:spPr>
        <a:xfrm rot="4396374">
          <a:off x="231914" y="1386791"/>
          <a:ext cx="3459493" cy="2412565"/>
        </a:xfrm>
        <a:prstGeom prst="swooshArrow">
          <a:avLst>
            <a:gd name="adj1" fmla="val 16310"/>
            <a:gd name="adj2" fmla="val 313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4AF1A-4EF1-4A05-9D93-7BE7B7D71AD8}">
      <dsp:nvSpPr>
        <dsp:cNvPr id="0" name=""/>
        <dsp:cNvSpPr/>
      </dsp:nvSpPr>
      <dsp:spPr>
        <a:xfrm>
          <a:off x="1527851" y="1701811"/>
          <a:ext cx="87363" cy="87363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E818-5E08-4459-84E7-4DD6315EEF58}">
      <dsp:nvSpPr>
        <dsp:cNvPr id="0" name=""/>
        <dsp:cNvSpPr/>
      </dsp:nvSpPr>
      <dsp:spPr>
        <a:xfrm>
          <a:off x="2126047" y="2184311"/>
          <a:ext cx="87363" cy="87363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A325E-A684-4B43-B651-433F1D79047E}">
      <dsp:nvSpPr>
        <dsp:cNvPr id="0" name=""/>
        <dsp:cNvSpPr/>
      </dsp:nvSpPr>
      <dsp:spPr>
        <a:xfrm>
          <a:off x="2574364" y="2748564"/>
          <a:ext cx="87363" cy="87363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7D806-62D2-4EDE-B005-F10973E52B11}">
      <dsp:nvSpPr>
        <dsp:cNvPr id="0" name=""/>
        <dsp:cNvSpPr/>
      </dsp:nvSpPr>
      <dsp:spPr>
        <a:xfrm>
          <a:off x="0" y="589334"/>
          <a:ext cx="1631043" cy="641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  <a:cs typeface="Arial" panose="020B0604020202020204" pitchFamily="34" charset="0"/>
            </a:rPr>
            <a:t>Please use your mobile phone</a:t>
          </a:r>
          <a:endParaRPr lang="en-US" sz="1800" kern="1200" dirty="0"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0" y="589334"/>
        <a:ext cx="1631043" cy="641196"/>
      </dsp:txXfrm>
    </dsp:sp>
    <dsp:sp modelId="{0644D3B9-75B6-4E75-AA42-355CAF0ADDA3}">
      <dsp:nvSpPr>
        <dsp:cNvPr id="0" name=""/>
        <dsp:cNvSpPr/>
      </dsp:nvSpPr>
      <dsp:spPr>
        <a:xfrm>
          <a:off x="2027784" y="1424894"/>
          <a:ext cx="2380442" cy="641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  <a:cs typeface="Arial" panose="020B0604020202020204" pitchFamily="34" charset="0"/>
            </a:rPr>
            <a:t>Open Chrome app and go to Kahoot.it</a:t>
          </a:r>
          <a:endParaRPr lang="en-US" sz="1800" kern="1200" dirty="0"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2027784" y="1424894"/>
        <a:ext cx="2380442" cy="641196"/>
      </dsp:txXfrm>
    </dsp:sp>
    <dsp:sp modelId="{AE59EE30-AD9C-43E5-8D77-DFA04947BE80}">
      <dsp:nvSpPr>
        <dsp:cNvPr id="0" name=""/>
        <dsp:cNvSpPr/>
      </dsp:nvSpPr>
      <dsp:spPr>
        <a:xfrm>
          <a:off x="0" y="1907394"/>
          <a:ext cx="1895537" cy="641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  <a:cs typeface="Arial" panose="020B0604020202020204" pitchFamily="34" charset="0"/>
            </a:rPr>
            <a:t>Key in the Kahoot code to join</a:t>
          </a:r>
          <a:endParaRPr lang="en-US" sz="1800" kern="1200" dirty="0"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0" y="1907394"/>
        <a:ext cx="1895537" cy="641196"/>
      </dsp:txXfrm>
    </dsp:sp>
    <dsp:sp modelId="{27235CBD-1E5D-4B41-8847-A6858BC61E20}">
      <dsp:nvSpPr>
        <dsp:cNvPr id="0" name=""/>
        <dsp:cNvSpPr/>
      </dsp:nvSpPr>
      <dsp:spPr>
        <a:xfrm>
          <a:off x="2953512" y="2471647"/>
          <a:ext cx="1454714" cy="641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  <a:cs typeface="Arial" panose="020B0604020202020204" pitchFamily="34" charset="0"/>
            </a:rPr>
            <a:t>Please use your nick name</a:t>
          </a:r>
          <a:endParaRPr lang="en-US" sz="1800" kern="1200" dirty="0"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2953512" y="2471647"/>
        <a:ext cx="1454714" cy="641196"/>
      </dsp:txXfrm>
    </dsp:sp>
    <dsp:sp modelId="{BE14287A-F0F9-4D78-A30B-25C50E1408E1}">
      <dsp:nvSpPr>
        <dsp:cNvPr id="0" name=""/>
        <dsp:cNvSpPr/>
      </dsp:nvSpPr>
      <dsp:spPr>
        <a:xfrm>
          <a:off x="2204113" y="3955617"/>
          <a:ext cx="2204113" cy="641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Narrow" panose="020B0606020202030204" pitchFamily="34" charset="0"/>
              <a:cs typeface="Arial" panose="020B0604020202020204" pitchFamily="34" charset="0"/>
            </a:rPr>
            <a:t>Play the game</a:t>
          </a:r>
          <a:endParaRPr lang="en-US" sz="1800" kern="1200" dirty="0"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2204113" y="3955617"/>
        <a:ext cx="2204113" cy="641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41:32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13519 5283 0,'124'25'15,"-248"-50"-15,322 75 0,-148-50 0,-1 25 16,50 0-16,-49-25 0,0 24 16,24 1-16,-24-25 0,24 0 15,-24 0-15,-1 25 0,1-25 16,0 0-16,-1 25 0</inkml:trace>
  <inkml:trace contextRef="#ctx0" brushRef="#br0" timeOffset="2653.0506">20811 8458 0,'0'-24'15,"-25"24"1,50 0 78,-25-25-94,25 25 15,25-25-15,-26 25 16,1 0-16,0-25 0,0 25 0,24-25 16,26 1-16,-50-1 0,24 25 15,1-25-15,-1 25 0,51-50 16,-51 50-16,1-24 0,-1 24 15,-24 0-15,0-25 0,25 25 16,-26 0-16,-48 0 31,-1 0-15</inkml:trace>
  <inkml:trace contextRef="#ctx0" brushRef="#br0" timeOffset="3538.9759">22473 7838 0,'0'-25'0,"-25"50"94,0 25-94,25-25 15,-24-1 1,24 1-16,0 0 16,24 0-1,1-25-15,-25 25 0,25-25 16,0 0-16,0-25 15,-1 25-15,-24-25 16,25 25-16,-25-25 0,0 0 16,25 1-16,-25-1 0,0 0 15,0 0-15,0 0 0,-25 25 16,0 0 0,1 0-1,-1 0-15</inkml:trace>
  <inkml:trace contextRef="#ctx0" brushRef="#br0" timeOffset="3832.7572">23068 8086 0,'0'25'63,"0"0"-63,0 0 15,-24-25-15,24 25 0,-25-25 16,0 0 0</inkml:trace>
  <inkml:trace contextRef="#ctx0" brushRef="#br0" timeOffset="4214.7828">23664 7838 0,'0'-25'0,"0"50"0,-25-25 47,25 25-47,0 0 16,-25 24-1,25-24-15,0 0 16,0 0-16,-25 0 16,25 0-16</inkml:trace>
  <inkml:trace contextRef="#ctx0" brushRef="#br0" timeOffset="4895.5653">24606 7863 0,'-25'0'16,"50"0"15,0 0-15,0 0-16,0 0 15,-1 0-15,1 0 0,0 0 16,0 0-16,0 0 0,-1 25 16,26-25-16,-25 0 0,0 0 15,0 0-15,-1 0 16</inkml:trace>
  <inkml:trace contextRef="#ctx0" brushRef="#br0" timeOffset="5142.9316">24879 7739 0,'25'0'15,"0"0"-15,24 0 16,-24 0-16,0 25 0,0-25 15,0 0-15,-1 0 16,26 49-16,-25-24 0,-25 0 16,0 0-16,-50 0 15,25-1-15,-24-24 0,24 0 16,0 25-16,-24 0 16</inkml:trace>
  <inkml:trace contextRef="#ctx0" brushRef="#br0" timeOffset="5663.6046">25822 7615 0,'0'0'16,"0"25"15,0 0-31,0-1 16,0 1-1,0 0-15,0 0 0,0 0 16,0 24-16,0-24 0,0 0 15,0 0-15,0-1 0,0 26 16,-25-50-16,25 25 0,0-50 47,25 25-47,-1-25 0,-24 0 16,25 1-16,0-1 15,0 0-15,0 25 0,0 0 16,-1 0-16,1 25 15,-25 0 1,25-25-16,-25 24 16,0 1-16,-25 0 15,0-25-15,1 25 16,-1-25-16,25 25 16,-25-25-16,25-25 31</inkml:trace>
  <inkml:trace contextRef="#ctx0" brushRef="#br0" timeOffset="5816.2185">26169 7913 0,'25'0'0,"-25"24"32,0 1-17,-25-25-15,25 25 0,-25-25 16,25 25-16,-25-25 15</inkml:trace>
  <inkml:trace contextRef="#ctx0" brushRef="#br0" timeOffset="5973.814">26194 7813 0,'0'-24'0,"0"48"0,25-48 47,24-1-31,-24 25-16</inkml:trace>
  <inkml:trace contextRef="#ctx0" brushRef="#br0" timeOffset="6238.8725">26491 7640 0,'0'0'0,"25"-25"15,-25 0 1,0 50 31,0 0-32,0 0-15,-25-1 0,25 1 16,-24 0 0,24 0-16,0 0 0,0-1 0,-25 1 15,25 25-15,0-25 16,0-1-16,0 1 15,0 0-15,0 0 0,0 0 16</inkml:trace>
  <inkml:trace contextRef="#ctx0" brushRef="#br0" timeOffset="6390.0154">26392 7888 0,'0'0'0,"0"-25"32,25 25-17,25 0-15,-26 0 16,1 0-16,0 0 0,25 0 16</inkml:trace>
  <inkml:trace contextRef="#ctx0" brushRef="#br0" timeOffset="6692.6726">26888 7888 0,'0'0'15,"-25"0"16,1 0-31,-1 0 16,0 0-16,0 25 16,0-1-16,1-24 15,24 25 1,0 0-16,24-25 16,-24 25-16,25-25 15,0 0-15,0 0 0,-25 25 16,-25-25-1,-25 0 1</inkml:trace>
  <inkml:trace contextRef="#ctx0" brushRef="#br0" timeOffset="8621.5313">23093 7937 0,'-25'0'47,"1"25"-32,-1 0 1,0 0 15,25 0-31,0 0 16,-25-25-16,25 24 15,0 1-15,25-25 16,0 0 0,0 0-16,-1 0 15,1 0-15,0-25 16,0 25-16,-25-24 0,25-1 0,-1 0 15,-24 0-15,25 25 16,-25-25-16,0 0 16,0 1-16,-25 24 31,25 24-15,25-24 15,0 0-16,0 0 1,0 0-16,-1 0 31,-24 25 1,0 0-17,0 0 1,25-50 15,0 0-15,0 25-16,0 0 15,-1-25-15,-24 1 0,25 24 16</inkml:trace>
  <inkml:trace contextRef="#ctx0" brushRef="#br0" timeOffset="10236.1903">22250 8756 0,'-25'0'16,"25"-25"-16,-25 25 47,25 25-31,-25 0-1,1 0 1,24-1-16,-25 1 15,25 0-15,0 0 16,0 0-16,25-1 0,-1-24 16,1 25-1,0-25-15,0 0 0,0-25 16,-25 1 0,24-1-16,-24 0 15,25 0-15,-25 0 0,0 1 16,0-1-16,0 0 15,-25 25-15,25-25 0,-24 25 16,24 25 15</inkml:trace>
  <inkml:trace contextRef="#ctx0" brushRef="#br0" timeOffset="10641.1494">22597 8756 0,'-25'25'47,"0"0"-32,25 24 1,0-24-16,0 0 16,0 0-16,25-1 15,0-24 1,0 0-16,0 0 16,-1 0-1,-24-24-15,25 24 16,-25-25-16,0 0 15,25 0-15,-25 0 16,-25 1 0,0 24-1,25-25 1,-24 25-16</inkml:trace>
  <inkml:trace contextRef="#ctx0" brushRef="#br0" timeOffset="11037.1394">22969 8806 0,'25'0'0,"-50"0"62,0 0-62,25 24 16,0 1-16,-24-25 0,24 25 15,0 0 1,0 0-16,0-1 16,24-24-1,1 0-15,-25 25 16,25-25-16,0 0 15,0-25 1,-25 1-16,24-1 16,-24 0-16,25 25 15,-25-25-15,0 0 0,0 1 16,0-1-16,-25 25 31,1 0-15</inkml:trace>
  <inkml:trace contextRef="#ctx0" brushRef="#br0" timeOffset="11385.9733">23391 8806 0,'-25'0'31,"25"24"-15,-25-24-16,25 25 15,-25 0-15,25 0 16,0 0-16,-24-25 16,24 24-16,0 1 0,0 0 15,24-25-15,-24 25 16,25-25-16,0 0 0,0 25 15,0-25-15,-1 0 0,1 0 16,0-25-16,-25 0 16,25 25-16,-25-50 0,0 26 15,0-1-15,-25 0 16,-25 25-16,50-25 0,-49 25 16</inkml:trace>
  <inkml:trace contextRef="#ctx0" brushRef="#br0" timeOffset="13124.5035">24284 9004 0,'-25'0'16,"25"-25"0,-25 25-16,50 0 62,25 0-46,-26 0-16,26 0 15,-25 0-15,0 0 0,24 0 16,-24 0-16,0 0 0,24-25 16,-24 25-16,0 0 0,-25-24 31</inkml:trace>
  <inkml:trace contextRef="#ctx0" brushRef="#br0" timeOffset="13351.9227">24581 8806 0,'0'-25'16,"25"25"-1,0 0 1,0 0-16,24 0 0,1 0 16,-25 25-16,0-25 0,-1 24 0,1-24 15,0 25-15,0 0 16,-25 0-16,0 0 0,-25-1 15,-25 1-15,26 0 16,-1-25-16,0 25 0,0-25 16</inkml:trace>
  <inkml:trace contextRef="#ctx0" brushRef="#br0" timeOffset="13626.2246">25350 8731 0,'0'0'15,"25"0"-15,-50 0 32,1 25-32,-1 0 15,25 0-15,0-1 16,0 1-16,0 0 0,0 0 15,25 0 1,-25-1-16,24-24 0,1 0 16,0 0-16,25 0 0,-26 0 15,1-24 1,0 24-16</inkml:trace>
  <inkml:trace contextRef="#ctx0" brushRef="#br0" timeOffset="13794.8014">25524 8781 0,'-25'0'0,"25"25"16,-25-25-16,1 49 16,24-24-1,0 0-15,-25 0 16,25-1-16,0 1 0,-25 0 0,25 0 16,0 0-1</inkml:trace>
  <inkml:trace contextRef="#ctx0" brushRef="#br0" timeOffset="14209.6564">25797 8706 0,'0'0'0,"25"0"15,-25 25 16,0 25-31,0-25 16,0-1-16,0 1 0,0 0 16,0 0-16,0 0 0,0-1 15,-25 1-15,25 0 16,0-50 15,25 0-31,-1 1 16,1 24-16,-25-25 15,25 25-15,0-25 0,0 25 16,0 0-16,-1 0 16,1 25-1,-25 0-15,0-1 16,0 1-16,-25 0 16,25 0-1,-24-25-15,-1 0 16,0 0-16,0 0 0,25-25 31</inkml:trace>
  <inkml:trace contextRef="#ctx0" brushRef="#br0" timeOffset="14363.1043">26119 8930 0,'25'0'0,"-25"24"31,0 1-31,0 0 16,0 0 0</inkml:trace>
  <inkml:trace contextRef="#ctx0" brushRef="#br0" timeOffset="14501.264">26119 8731 0,'25'0'31,"0"0"-15,0 0-16</inkml:trace>
  <inkml:trace contextRef="#ctx0" brushRef="#br0" timeOffset="14719.7022">26392 8657 0,'0'0'0,"0"-25"0,0 0 16,0 50 15,0 0-15,0 0-16,0 24 0,-25-24 16,25 0-16,0 24 15,-24 1-15,24-25 0,0 0 16,-25-1-16,25 26 15,0-25-15,-25-25 16,25 25-16</inkml:trace>
  <inkml:trace contextRef="#ctx0" brushRef="#br0" timeOffset="15080.7984">26268 8880 0,'25'0'31,"0"0"-15,0 0-16,-1 0 0,1 0 15,25 0-15,-25 0 0,-1 0 16,1 0-16,0 0 0,0 0 16,0 0-16,-1 0 0,-24-25 0,-24 25 46,-1 0-30,0 0 0,25 25-16,-25 0 0,25 0 15,0-1-15,25 1 16,-25 0 0,25-25-16,-25 25 0,25-25 0,-25 25 15,-25-25 16,0 0-31,0-25 16,0 25-16</inkml:trace>
  <inkml:trace contextRef="#ctx0" brushRef="#br0" timeOffset="15716.7239">27087 8954 0,'0'-24'0,"-25"24"16,25-25-1,25 25 32,-25 25-47,25-25 16,-1 0-16,26 0 16,-25 0-16,0 0 0,-1 0 0,1 0 15,0 0-15,25 0 0,-26-25 16,1 25-1,-50 0 17,1 0-32</inkml:trace>
  <inkml:trace contextRef="#ctx0" brushRef="#br0" timeOffset="15946.5813">27310 8756 0,'0'0'0,"25"0"31,0 0-31,-1 25 16,1-25-16,0 25 15,25-25-15,-26 0 0,1 24 16,0 1-16,0-25 0,-25 25 16,0 0-16,-25-25 15,25 25-15,-25-25 16,-24 24-16,24 1 0,0-25 15,0 25 1</inkml:trace>
  <inkml:trace contextRef="#ctx0" brushRef="#br0" timeOffset="16566.9962">28129 8706 0,'0'25'31,"-25"0"-31,0 0 15,25 0 1,0-1-16,0 1 0,-25 0 16,25 0-16,0 0 15,0-50 17,25 25-32,-25-25 0,25 0 15,0-24-15,-1 49 16,-24-25-16,25 0 0,0 0 15,0 25 1,0 25 0,-25 0-1,0 24 1,0-24-16,0 0 16,0 0-1,24-25 1,1 0-16,0-25 15</inkml:trace>
  <inkml:trace contextRef="#ctx0" brushRef="#br0" timeOffset="16745.5408">28501 8756 0,'0'0'0,"0"25"46,0 0-46,0-1 16,0 1 0,0 0-16</inkml:trace>
  <inkml:trace contextRef="#ctx0" brushRef="#br0" timeOffset="16884.5206">28525 8558 0,'0'0'0</inkml:trace>
  <inkml:trace contextRef="#ctx0" brushRef="#br0" timeOffset="17345.1798">28773 8483 0,'0'0'0,"0"-25"16,25 25 0,-25 25-1,0 0 1,0 0-16,0 0 0,0-1 15,0 26-15,0-25 16,0 0-16,-25-1 16,25 1-16,-24 25 0,24-25 15,0-1-15,0 1 16,0-50 15,0 1-31,24-1 16,26 0-16,-50 0 15,25 25-15,0-25 0,-1 25 16,1 0-16,0 0 16,0 0-16,-25 25 15,0 0-15,0 0 16,0 0-16,0-1 16,-25 1-16,0 0 0,0 0 15,1-25-15,-1 25 16,0-25-16,0 0 15,25-25 1,0 0-16,0 0 16,0 0-16,0 1 0</inkml:trace>
  <inkml:trace contextRef="#ctx0" brushRef="#br0" timeOffset="17853.2564">29195 8533 0,'0'0'0,"0"-25"15,25 25 1,-25 25 0,0 0-16,0-1 15,0 1-15,0 0 16,-25 25-16,25-26 0,-25 1 15,25 0 1,0 0-16,0 24 0,-24-49 0,24 25 16,0 0-16,0 0 15,0-50 32,24 25-47,-24-25 0,0 0 16,25 25-16,0-24 0,-25-1 0,25 25 15,0-25-15,-1 25 16,1 0 0,-25 25-1,0 0 1,0-1-16,0 1 16,-25 0-16,1 0 15,-1-25 1,0 0-16,0 0 15,0 0-15,1 0 16,24-25-16,0 0 16,0 0-1</inkml:trace>
  <inkml:trace contextRef="#ctx0" brushRef="#br0" timeOffset="18117.5841">29567 8582 0,'0'-24'16,"0"48"31,0 1-47,-25 25 15,25-25-15,-24 24 0,24-24 16,-25 0-16,25 0 15,-25 24-15,25-24 16,0 0-16,0 0 16,0-1-1</inkml:trace>
  <inkml:trace contextRef="#ctx0" brushRef="#br0" timeOffset="18465.6983">29642 8979 0,'24'0'16,"1"0"0,0-25-1,0 1-15,0 24 16,-1-25-16,-24 0 0,25 25 15,-25-25-15,0 0 16,0 1-16,-25-1 16,1 25-16,-1 0 15,0 0-15,0 0 0,25 25 16,-25-1-16,1 1 16,24 0-1,0 25-15,0-26 16,24 1-16,1 0 15,0-25-15,0 0 16,0 0-16,-1 0 0,26 0 16</inkml:trace>
  <inkml:trace contextRef="#ctx0" brushRef="#br0" timeOffset="21477.2073">20960 9575 0,'-25'0'31,"0"0"-16,1 24 17,-1 1-1,25 0-15,-25 0-16,25 0 0,0-1 15,0 1-15,0 0 16,0 0-1,25-25-15,24 0 16,-24 0-16,0 0 16,25-25-16,-26 0 15,1 0-15,0-24 16,-25 24 0,0 0-16,0 0 0,0-24 15,-25 49-15,0-25 16,1 25-16,-1 0 15,25 25 1,0 0-16,0-1 16</inkml:trace>
  <inkml:trace contextRef="#ctx0" brushRef="#br0" timeOffset="21846.5278">21431 9575 0,'0'24'31,"0"1"-31,-25-25 16,25 25-16,0 0 15,0 0-15,0-1 16,0 1 0,25-25-16,0 25 15,0-25 1,0-25-16,-25 0 16,24-24-1,-24 24-15,0 0 16,0 0-16,0 1 0,-24 24 15,24-25-15,-25 25 16,25 25 0</inkml:trace>
  <inkml:trace contextRef="#ctx0" brushRef="#br0" timeOffset="22224.9567">21853 9599 0,'-25'25'31,"0"-25"-15,25 25-16,0 0 15,-24-25-15,24 25 0,0-1 16,0 1 0,24-25-16,1 0 15,-25 25-15,25-25 0,0 0 16,0 0-16,-1 0 0,1-25 16,0 0-1,-25 1-15,0-1 0,0 0 16,0 0-16,0 0 15,-25 1-15,0 24 16,1 0 0</inkml:trace>
  <inkml:trace contextRef="#ctx0" brushRef="#br0" timeOffset="22872.3039">22299 9624 0,'-24'0'31,"-1"0"-31,25 25 16,0 0 0,-25 0-16,25-1 15,0 1-15,0 0 16,25-25-16,0 25 16,-1-25-1,1 0-15,0 0 0,0-25 16,0 0-16,-25 0 15,24-24-15,-24 24 16,0 0-16,0 0 16,-24 25-16,-1 0 31</inkml:trace>
  <inkml:trace contextRef="#ctx0" brushRef="#br0" timeOffset="23158.5731">22647 9575 0,'0'24'15,"0"1"-15,0 0 32,0 0-32,0 0 15,0-1-15,-25 1 16,25 0-16,0 0 16</inkml:trace>
  <inkml:trace contextRef="#ctx0" brushRef="#br0" timeOffset="23421.8995">22994 9575 0,'0'0'0,"0"24"31,0 1-15,0 25-16,0-25 15,0-1-15,0 1 16,0 0 0,0 0-16,0 0 0</inkml:trace>
  <inkml:trace contextRef="#ctx0" brushRef="#br0" timeOffset="23682.9008">23292 9575 0,'0'24'32,"0"1"-17,0 0-15,0 0 16,0 0-16,0-1 0,0 1 16,-25 0-16,25 0 15,0 0-15</inkml:trace>
  <inkml:trace contextRef="#ctx0" brushRef="#br0" timeOffset="23924.289">23664 9550 0,'0'25'47,"0"-1"-47,0 1 0,0 25 16,0-25-16,0-1 0,0 1 16,0 0-16,0 0 0,0 0 15,0-1-15,0 1 0,0 0 16</inkml:trace>
  <inkml:trace contextRef="#ctx0" brushRef="#br0" timeOffset="24491.8389">24259 9748 0,'-25'0'15,"50"0"1,0 0 0,0 0-16,-1 0 15,1 0-15,50 0 16,-51 0-16,26 0 0,-25 0 15,0 0-15,24 0 0,-24-25 0,0 25 16,0 0-16,-1 0 16</inkml:trace>
  <inkml:trace contextRef="#ctx0" brushRef="#br0" timeOffset="24725.3105">24606 9599 0,'25'0'15,"25"0"-15,-26 0 16,1 0-16,0 0 0,0 0 16,24 25-16,-24 0 0,0 0 15,0 0-15,-25-1 16,0 1-16,0 0 0,-25 0 15,0 0 1,0-1-16,1-24 16,24 25-16</inkml:trace>
  <inkml:trace contextRef="#ctx0" brushRef="#br0" timeOffset="25184.383">25326 9773 0,'0'0'0,"24"0"0,-24-25 15,25 25-15,-25-25 0,25 1 16,0-1 0,-25-25-16,25 25 15,-25 1 1,0-1-1,-50 0-15,25 25 0,0 0 16,1 25-16,-1 0 16,25-1-1,0 26-15,0-25 0,0 0 16,0-1-16,25 1 16,-25 0-16,0 0 0,24 0 15,-24-1-15,25-24 0,-25 25 16,0 0-16,0 0 0,-25 0 31,1-25-31,-1 0 16,0 0-16,25-25 15,-25 25-15,25-25 16,0 0-16,0 0 16,25 1-16,25-1 15,-26 0-15,1 25 0,0 0 16,0-25-16,0 25 0,-1-25 15,26 1-15</inkml:trace>
  <inkml:trace contextRef="#ctx0" brushRef="#br0" timeOffset="25686.4547">25822 9575 0,'0'0'0,"0"-25"0,24 25 16,-24-25-16,0 50 31,-24 0-16,24-1-15,0 1 0,-25 0 16,0 25-16,25-26 0,0 1 16,0 0-16,-25 0 0,25 0 0,0-1 15,0 1-15,0 0 16,25-50 0,0-24-1,0 24 1,-1 25-16,1-25 0,0 25 15,-25-25-15,25 25 16,0 0-16,0 0 16,-25 25-16,0 0 0,0 0 15,-25-1 1,0-24-16,25 25 0,-25-25 16,0 0-16,50-25 46,25 1-46,-25-1 16,-1 25-16,26 0 16,-25-25-16,0 25 0,-1 0 0,1 0 15,0 0 1,-25 25 0,-25-25-16,0 25 15,1-1 1</inkml:trace>
  <inkml:trace contextRef="#ctx0" brushRef="#br0" timeOffset="26035.5667">26169 9599 0,'0'-24'15,"0"48"-15,-25-48 0,50 24 31,-25 24-15,25-24-16,0 0 0,24 0 16,-49-24-16,25 24 0,0-25 15,0 25-15,-1-25 16,1 25-16,-25-25 0,25 25 16,-25 25 30,0 0-46,0 0 16,-25-1-16,25 26 0,0-25 16,0 0-16,-25 24 15,25-24-15,0 0 0,-24 24 0,24-24 16,0 0-16,0 0 0,0 0 16</inkml:trace>
  <inkml:trace contextRef="#ctx0" brushRef="#br0" timeOffset="26362.2474">26318 9773 0,'0'0'16,"0"-25"-16,25 25 31,-1 0-31,1 0 16,0 0-16,0 0 15,0 25-15,24-25 0,-24 0 0,0 0 16,24 0-16,-24-25 15,0 25-15,-25-25 16,-25 25 15,0 0-31,1 0 16,-1 25 0,25 25-16,0-25 15,0-1-15,0 1 16,0 0-16,0 0 15,25-25-15,-25 25 0,0-1 16,-25-24-16,0 0 16,0 0-16,0 0 15,1 0-15</inkml:trace>
  <inkml:trace contextRef="#ctx0" brushRef="#br0" timeOffset="26919.3834">27236 9872 0,'-25'0'16,"50"0"30,-1 0-46,1 0 0,0 0 16,0 0-16,0 0 16,24 0-16,-24 0 0,0 0 15,0 0-15,-1 0 16,1 0-16,0 0 16</inkml:trace>
  <inkml:trace contextRef="#ctx0" brushRef="#br0" timeOffset="27152.3721">27434 9773 0,'25'0'0,"0"0"16,-1 0-16,1 0 15,0 0-15,0 0 16,0 25-16,-1 0 0,1-25 16,-25 24-16,0 1 15,-49 0-15,24 0 16,-25 0 0,25-25-16,25 24 0,-24-24 0</inkml:trace>
  <inkml:trace contextRef="#ctx0" brushRef="#br0" timeOffset="28311.3421">28203 9575 0,'0'-25'15,"25"25"-15,-25 25 63,0-1-63,0 1 16,-25 0-16,25 25 15,0-26-15,0 1 0,0 0 16,0 0-16,-25 0 0,25-1 15,0 1-15,0 0 16,0-50 15,25 0-31,-25 1 16,25 24-16,-25-25 0,25 0 16,-1 0-16,1 25 0,0-25 15,0 25-15,24-24 16,-24 24-16,-25 49 31,0-24-31,-25 0 16,25 0-1,-24-25-15,24 24 0,-25-24 16,0 0-16,0 25 0,0-25 16,50 0 15,-25-25-16,25 25-15,0-24 0</inkml:trace>
  <inkml:trace contextRef="#ctx0" brushRef="#br0" timeOffset="28740.6937">28550 9748 0,'25'-25'0,"-25"50"47,0 0-47,0 0 15,0 0-15,0-1 16,25-24 0,0 0-1,-1-24-15,1 24 0,0-25 16,0 0-16,0 0 16,-1 0-16,-24 1 15,25 24-15,-25 24 31,0 26-15,0-25-16,-25 0 16,25 24-16,0-24 15,0 0-15,0 24 0,0-24 0,0 0 16,0 25-16,-24-25 0,24-1 16,-25 1-16,0 0 15,25 0-15,-25-25 0,0 0 16,25 25-16,-24-25 15,-1 0-15,25-25 0,0 0 16,-25 0-16,25 0 16,0 1-16,0-1 0,0 0 15,25-25-15</inkml:trace>
  <inkml:trace contextRef="#ctx0" brushRef="#br0" timeOffset="28994.0486">29121 9525 0,'25'0'0,"-25"-25"0,0 75 47,-25-1-47,0-24 16,25 0-16,0 0 0,0 0 15,0 24-15,-25-24 0,25 0 16,0 0-16,0-1 16,-25 1-16,25 0 15</inkml:trace>
  <inkml:trace contextRef="#ctx0" brushRef="#br0" timeOffset="29170.5955">28972 9723 0,'25'0'16,"24"-24"0,-24 24-16,0 0 15,25 0-15,-26 0 16,1 0-16</inkml:trace>
  <inkml:trace contextRef="#ctx0" brushRef="#br0" timeOffset="29455.8675">29270 9897 0,'24'0'0,"1"-25"16,0 0-1,0 1-15,0-1 16,-1 25-16,-24-25 16,0 0-16,0 0 15,-24 1 1,-1 24-16,0 0 0,25 24 16,-25-24-16,25 25 15,0 0-15,0 0 0,0 0 0,0-1 16,25 1-16,-25 0 15,25 0-15,0-25 0,-1 25 16,1-25-16,0 0 0</inkml:trace>
  <inkml:trace contextRef="#ctx0" brushRef="#br0" timeOffset="44028.9188">25400 10517 0,'0'0'0,"-25"0"16,25-25 0,-25 25 77,25 25-93,0 0 0,-24-25 0,24 50 16,-25-26-16,25 1 0,-25-25 16,25 25-16,-25 0 15,25 0-15,0-1 0,-25 1 16,25 0-16,25-25 31,-25-25-31</inkml:trace>
  <inkml:trace contextRef="#ctx0" brushRef="#br0" timeOffset="44323.2492">25549 10517 0,'0'0'0,"0"-25"0,0 50 32,-25 0-32,-25 25 15,50-26-15,-24 1 0,24 0 16,0 25-16,-25-1 15,25-24-15,0 0 0,0 0 0,25-1 16,-1-24-16,1 0 16,0 0-1,-25-24-15,25 24 16,-25-25-16,0 0 16,0 0-16,-25 25 15,25-25-15,-25 25 16,0 0-1</inkml:trace>
  <inkml:trace contextRef="#ctx0" brushRef="#br0" timeOffset="44806.0088">25871 10492 0,'0'0'0,"0"25"31,-25 0-31,25 0 16,0 24-16,-24-24 0,24 0 15,0 0-15,0 0 16,-25-1-16,25 1 16,25-50-1,-1 1 1,1-1-16,-25 0 0,50 0 15,-25 25-15,0-25 16,-1 25-16,-24 25 16,0 25-1,0-25-15,-24-25 0,24 24 16,0 1-16,-25 0 16,0-25-16,50 0 31,0-25-16,-1 0-15,26-24 16,-25 49-16,0-25 0,-1 25 16,-24-25-16,25 25 0,0 0 15,-25 25 1,-25-25-16,25 25 16,-25 0-1,25-1-15</inkml:trace>
  <inkml:trace contextRef="#ctx0" brushRef="#br0" timeOffset="45113.2308">26194 10492 0,'0'0'16,"0"-24"-16,-25 24 0,25 24 31,25-24-31,0 0 15,24 0 1,-24 0-16,0-24 16,0-1-16,-1 25 0,-24-25 15,25 25-15,-25-25 16,0 50 0,0 0-16,0 0 15,-25-1-15,25 1 0,0 25 16,0-1-16,-24-24 0,-1 25 15,25-25-15,-25-1 16,25 1-16,-25-25 0,25 25 0,-25-25 16,25-25-1</inkml:trace>
  <inkml:trace contextRef="#ctx0" brushRef="#br0" timeOffset="45408.473">26293 10641 0,'25'0'0,"-50"0"0,75-25 16,-26 25-16,26-24 15,0 24 1,-26 0-16,26-25 16,-25 25-16,0 0 0,-25-25 15,-25 25 17,0 0-32,0 25 15,0 0 1,1-1-16,24 1 0,0 0 15,0 0 1,24 0-16,1-25 16,-25 24-16,0 1 31,-25-25-15,1 0-16,-1 0 15</inkml:trace>
  <inkml:trace contextRef="#ctx0" brushRef="#br0" timeOffset="45672.4167">26888 10666 0,'0'-25'0,"25"25"32,0 0-32,0 0 15,24 0-15,-24 0 16,0 0-16,0 0 0,0 0 16,-1 0-16,26 0 0,-25 0 15,0 0-15</inkml:trace>
  <inkml:trace contextRef="#ctx0" brushRef="#br0" timeOffset="45874.1116">27161 10542 0,'25'0'15,"-25"25"1,25-25-16,0 0 15,-25 25-15,24-1 0,-24 1 0,0 0 16,0 0 0,-24 0-16,-1-1 0,25 1 15,-25-25-15,0 0 0,0 0 16</inkml:trace>
  <inkml:trace contextRef="#ctx0" brushRef="#br0" timeOffset="47013.4957">27955 10567 0,'0'0'0,"-25"0"16,25-25-16,0 0 15,25 25-15,0 0 16,-1 0-16,1 0 15,0 25-15,0 0 16,0 0-16,-25-1 0,0 1 16,0 0-16,0 0 0,-25-25 15,25 25-15,-75 24 16,51-49-16,24 25 0,-25-25 16,50 0 15,-25-25-31,49 0 0,-24 25 15,0-24-15,0-1 0,0 0 16,-1 0-16,51-24 0,-50 24 16,-1 0-16,-24 0 0,25 0 0,0 1 15,0-1-15,0 25 16,-25-25-16,0 50 16,0 0-1,0-1-15,0 1 0,0 25 16,-25-25-16,25-1 15,0 1-15,0 0 0,0 0 16,0 0-16,0-1 16,25-24-16,-1 0 31,1-24-31,-25 48 31,-49-24-15,24 0-16,0 25 15,0 0-15,0-25 16,50 0 0,25-25-1,-25 25-15,24-25 16,-24 1-16,0 24 0,0-25 0,-1 25 16,1-25-16,0 25 0,0 0 15,-50 0 16,25 25-15,-25 0-16,25-1 0,0 1 16,0 0 15,25-25-31,25-25 16,-26 25-16,-24-25 0,50 25 15,-25-24-15,0-1 0,24 0 16,-24 0-16,0 25 0,0 0 15,-50 0 17,0 25-32,0 0 15,25 0-15,0-1 16,0 1-16,0 0 0,0 0 16,0 0-16,0-1 0,0 51 15,0-50-15,0-1 16,0 1-16,-49 25 0,24-1 15,-25 1-15,50-25 16,-25 0-16,1 0 0,-1-1 0,0-24 16,25-49-1,0 24 1,0 0-16,0 0 0,50-24 16,-50 24-16,49-74 0</inkml:trace>
  <inkml:trace contextRef="#ctx0" brushRef="#br0" timeOffset="47204.3918">29096 10468 0,'25'-25'0,"-50"50"0,75-50 0,-50 0 16,24 0-16,1 25 15,-25 25 1,0 0-16,-25 0 16,25-1-16,0 1 15,-24 0-15,24 25 0,0-26 0,-25 1 16,25 0-16,0 0 15,-25 0-15</inkml:trace>
  <inkml:trace contextRef="#ctx0" brushRef="#br0" timeOffset="47342.5456">29071 10691 0,'0'-25'0,"25"0"16,0 25-1,0 0-15,-1 0 16,1-25-16,25 25 0,-25 0 16,-1 0-16</inkml:trace>
  <inkml:trace contextRef="#ctx0" brushRef="#br0" timeOffset="47574.997">29294 10740 0,'25'0'31,"-25"-24"-31,50-1 16,-25 25-16,-1-25 0,-24 0 16,0 0-16,0 1 15,-24 24 1,-1 0 0,0 24-16,0 1 15,25 0-15,0 0 16,0 0-16,25-25 15,25 0-15,-26 24 0,26-24 16</inkml:trace>
  <inkml:trace contextRef="#ctx0" brushRef="#br0" timeOffset="47901.6813">29890 10641 0,'24'0'46,"1"0"-30,0 0-16,0 0 0,0 0 16,-1 0-16,26 0 0,-25 0 15,0 0-15,-1 0 0,1 0 0,25 0 16,-25 0-16,-25-25 16,0 1-1</inkml:trace>
  <inkml:trace contextRef="#ctx0" brushRef="#br0" timeOffset="48125.1122">30138 10492 0,'0'0'0,"49"0"32,-49 25-32,25-25 15,0 25-15,0-25 16,24 25-16,-49 0 0,50-1 15,-50 1 1,0 0-16,-25 0 16,0-25-16,1 0 0,24 25 0,-50-25 15,25 24-15,0-24 16</inkml:trace>
  <inkml:trace contextRef="#ctx0" brushRef="#br0" timeOffset="48705.3567">31080 10567 0,'-25'0'47,"1"0"-31,-1 25-16,0-1 16,0 1-16,0-25 15,25 25-15,-24 0 0,-1-25 16,25 25-16,25-1 15,-1-24 1,1 0-16,0 0 16,0-24-16,-25-1 0,25 25 15,-25-25-15,24 0 16,-24 0-16,0 1 16,-24 24-1,-1 0-15,25 24 16,0 1-1,25-25 1</inkml:trace>
  <inkml:trace contextRef="#ctx0" brushRef="#br0" timeOffset="49273.9048">31105 10641 0,'74'0'31,"-173"0"-31,124 0 0,74 0 0,-74 0 31,-25 25 0,0 0-31,-25-25 16,25 25-16,25-25 31,0 0-31,-25-25 16,25 25-16,0-25 0,-1 0 16,-24 0-16,25 25 15,-50 25 16,25 0-31,0 0 32,0 0-32,25-25 15,-25 24-15,25-24 16,0 0-16,0 0 0,-25-24 16,24 24-16,1-25 15,-25 0-15,25 25 0,0-25 16,0 25-1,-1 0 17,1 0-1,-25-25-15,-25 25 15,1 25-16,24 0 1,-25-25-16,25 25 16,0 0-16,25-25 15,-25 24-15,24-24 16,26 0-16,-25 0 16,0 0-16,-1 0 0,1 0 15</inkml:trace>
  <inkml:trace contextRef="#ctx0" brushRef="#br0" timeOffset="50222.032">31948 10641 0,'0'0'16,"-24"0"0,-1 0-1,0 25-15,25 0 16,0 0-16,0-1 31,25-24-15,0-24-1,-1-1-15,1 25 0,-25-25 0,25 25 16,0 0-16,-25-25 16,0 50 15,0 0-16,0 0-15,0-1 32,25-24-32,-1 0 15,1-24-15,0-1 16,0 0-16,-25 0 16,25 0-16,-25 1 15,0 48 16,0 1-15,24 0 0,-24 0-1,25-25-15,0 0 16,0 0 0,0 0-16,0 0 15,-25-25 16,-25 25-31,0 0 32,0 25-32,25 0 15,25-25 17,0 24-32,0-24 0,-1 0 15,1-24-15,-25-1 16,0 0-1,0 0-15,0 0 16,-25 25 0,1 0-1,24 25 1,0 0 0,49-25-16,-24 0 15,0 0-15,0 0 16,-1 25-1,1-25-15,0 0 16,-25 25-16,0-1 31,25-24-15,0 0 15,-25-24-31,24-26 16,1 50-16,-25-25 15,25 0-15,0 25 32,0 25-32</inkml:trace>
  <inkml:trace contextRef="#ctx0" brushRef="#br0" timeOffset="50642.5228">32916 10740 0,'0'0'0,"0"-24"0,25-1 15,-25 0-15,0 0 32,-25 25-32,0 0 15,0 0-15,-24 25 16,24-25-16,0 0 0,0 25 16,0 24-16,25-24 15,25 0 1,0-25-1,0 0-15,0-25 16,49-24-16,-49 24 16,0 25-16,-1-25 0,26-25 0,-25 26 15,24-26-15,-24 0 16,0 26-16,-25-1 0,25 25 16,-25-25-16,0 50 31,-25 24-16,0-24-15,0 0 16,25 25-16,-24-26 0,24 1 16,0 0-16,-25 25 15,25-26-15,0 1 0,0 0 16,0 0-16,25-25 16</inkml:trace>
  <inkml:trace contextRef="#ctx0" brushRef="#br0" timeOffset="50770.2145">33337 10790 0,'-24'0'15</inkml:trace>
  <inkml:trace contextRef="#ctx0" brushRef="#br0" timeOffset="53347.1642">30857 11410 0,'-25'0'16,"25"-25"15,25 25-16,0-24 1,0-1 0,-1 25-16,26 0 15,-25 0 1,0 25 0,-25-1-16,0 1 0,0 0 15,0 0-15,-25 24 16,25-24-16,-25 0 0,0 0 15,25 0-15,-25-1 16,1-24-16,-1 0 0,0 0 16,25 25-16,-25-25 15,25-25 1,0 1-16,25 24 16,0-25-1,0 25-15,-1 0 16,1 0-16,0 0 15,0 0-15,0 0 0,-1 0 16,1 0-16,25 25 16,-25-25-16,-1 0 0</inkml:trace>
  <inkml:trace contextRef="#ctx0" brushRef="#br0" timeOffset="53813.4965">31700 11435 0,'0'0'0,"-24"0"16,24 25-1,0 0-15,0-1 0,0 1 16,0 0-16,0 0 16,0 0-1,24-25 1,1-25-1,0 25-15,0-25 0,0 0 16,-25 0-16,24 1 0,1-1 16,-25 50 15,0-1-15,0 1-16,0 0 15,0 0-15,25-25 16,-25 25-16,25-25 0,0 0 15,-1 0-15,1 0 16,0-25-16,0 0 16,-25 0-16,25 0 0,-25 1 15,24-1-15,-24 0 0,0 0 16,0 0 0,-24 25-16,24 25 31,0 0-31</inkml:trace>
  <inkml:trace contextRef="#ctx0" brushRef="#br0" timeOffset="54269.3227">32172 11485 0,'24'0'15,"-123"-25"-15,174 50 0,-26-25 16,-24 0 15,-25 24-31,0 1 16,0 0-16,25-25 15,-25 25-15,25-25 0,-25 25 16,25-25-16,-25-25 16,0 0-16,0 0 15,0 0-15,0 1 16,0-1-16,-25 0 16,0 25-16,25-25 15,0 50 1,25-25-1,-25 25-15,25-25 0,-1 0 16,1 0 0,0 0-16,0 0 15,0 25-15,-1-25 0,1 0 16,0 24 0,-25 1-16,0 0 15,0 0 1,0-50 15,25 25-31,-25-25 16,25 0-16,-1 1 0,1-1 15,0 0 1,0 25-16</inkml:trace>
  <inkml:trace contextRef="#ctx0" brushRef="#br0" timeOffset="54639.9216">32817 11534 0,'0'0'16,"24"0"-16,-24-25 0,25 25 0,-25-24 15,0-1 1,0 0-16,-25 25 16,-24 0-1,24 25 1,0 0-16,0-1 15,25 1-15,-24-25 0,24 25 16,0 0-16,24-25 16,26 0-1,-25-25-15,0 25 0,-1-25 16,1 0-16,0 1 0,25-26 16,-26 25-16,1 0 0,25 1 15,-25-26-15,-1 25 16,1 0-16,-25 50 31,-25 25-31,25-25 16,-24 24-16,-1-24 0,25 0 15,0 0-15,0 24 0,0-24 16,0 0-16,0 0 0,0 24 16</inkml:trace>
  <inkml:trace contextRef="#ctx0" brushRef="#br0" timeOffset="55785.9953">29369 11485 0,'25'0'63,"-1"0"-48,1-25-15,0 25 0,0 0 16,24 0-16,1 0 0,0 0 16,-26 0-16,26 0 0,-25 0 15,0 0-15,24 0 0,-24 0 16,-25-25-16,25 25 16,-25-25-1</inkml:trace>
  <inkml:trace contextRef="#ctx0" brushRef="#br0" timeOffset="55954.0946">29865 11336 0,'0'0'0,"25"0"31,-25 25-31,0-1 16,0 1-1,0 0-15,0 0 16,-25 0-16,0-1 15,-25 1-15,50 0 16,-49-25-16,24 0 0</inkml:trace>
  <inkml:trace contextRef="#ctx0" brushRef="#br0" timeOffset="57608.2104">25326 11361 0,'0'0'0,"-25"0"0,25-25 16,49 25 0,-24 0-1,0-25-15,0 25 0,0 0 16,-1 0-16,1 0 16,0 25-16,-25 0 15,-25-1 1,-24 1-16,24 0 15,0 0-15,0 0 16,25-1 0,25 1-1,0 0-15,0-25 16,-1 0-16,1 25 16,-25 0-16,25-25 0,-25 24 31,-25-24-31,-24 0 15,24 0-15,0 0 16,0 0 0</inkml:trace>
  <inkml:trace contextRef="#ctx0" brushRef="#br0" timeOffset="57902.4529">25698 11410 0,'0'0'0,"24"0"0,-24-25 16,25 25-16,-25-24 0,25 24 16,0 24-1,-25 1-15,0 0 16,0 0-16,0 0 16,0-1-16,0 1 15,-25-25-15,25 25 0,0 0 16,-25-25-16,0 0 15,50 0 17,0 0-32,0 0 15,0-25-15,-1 25 0,-24-25 16,50 0-16,-25 1 16,0 24-16,-25-25 0,25 0 15</inkml:trace>
  <inkml:trace contextRef="#ctx0" brushRef="#br0" timeOffset="58247.0984">26095 11237 0,'24'0'0,"-48"0"0,48-25 16,-24 74-1,0-24 1,0 0-16,0 0 0,0 24 16,0-24-16,0 0 15,-24 0-15,24 0 0,0-1 16,0 1-16,24-25 31,1-25-31,0 25 16,0-24-16,0 24 0,-1-25 15,1 25-15,0 0 0,0 0 16,0 0-16,-25 25 31,-25-25-31,0 24 0,25 1 16,0 0-16,-25-25 15,25-25 17,50 25-32,-25 0 0,-1-49 15,1 49-15,0-25 16</inkml:trace>
  <inkml:trace contextRef="#ctx0" brushRef="#br0" timeOffset="58349.8311">26467 11435 0,'24'0'0,"-48"0"0,73 0 15,-49 25 1,-25-25-16,25 25 15,-24-1-15</inkml:trace>
  <inkml:trace contextRef="#ctx0" brushRef="#br0" timeOffset="58694.9516">26491 11212 0,'0'0'15,"25"0"17,0 0-32,0 0 0,24 0 15,-24 0-15,0 0 16,0-25-16,0 25 16,-1-25-16,-24 0 0,25 25 15,-25-25-15,0 1 16,0 48-1,0 26 1,0-25 0,0 25-16,0-1 0,-25-24 15,25 0-15,0 0 0,0-1 16,-24 51-16,24-50 0,0-1 16,0 1-16,-25 0 0,25 0 15,0 0 1,0-50-1,0-25-15</inkml:trace>
  <inkml:trace contextRef="#ctx0" brushRef="#br0" timeOffset="58980.2289">26690 11435 0,'0'-50'15,"0"100"1,25-100-16,-1 26 0,1 24 16,0 0-16,0 0 15,24 0-15,-24 0 0,0 0 0,0 0 16,24 0-16,1 0 15,-25 0-15,-25-25 16,-25 25 0,0 0-16,0 0 15,25 25-15,-24-1 16,24 1-16,0 0 16,0 0-16,24 0 0,-24-1 15,25-24-15,-25 25 16,25 0-16,0 0 0,-25 0 15,0-1 1,-25 1-16,0-25 0,0 0 0,1 0 16,-1 25-16,0-25 15,-25 0-15</inkml:trace>
  <inkml:trace contextRef="#ctx0" brushRef="#br0" timeOffset="59251.5344">26219 12005 0,'0'0'0,"-25"0"0,0 0 16,50 0-1,0 0-15,-1 0 16,1 0-16,25 0 0,24 0 16,-24 0-16,-1 0 0,1-24 0,0 24 15,49 0-15,-74-25 16,24 25-16,-24 0 0</inkml:trace>
  <inkml:trace contextRef="#ctx0" brushRef="#br0" timeOffset="82587.1389">20985 11757 0,'0'-24'32,"0"48"30,-25-24-62,25 25 16,-25 0-1,25 0-15,-25-25 16,1 49-16,-1-24 0,0 0 0,0 0 16,25 0-16,-25-1 0,-24 26 15,24-25-15,25 0 16,-25-25-16,25 24 0,-25-24 0,25 25 15</inkml:trace>
  <inkml:trace contextRef="#ctx0" brushRef="#br0" timeOffset="82756.6993">20712 11906 0,'0'0'0,"25"-25"15,-25 50 16,25 25-15,-25-25-16,0-1 0,0 1 16,24 0-16,1 25 0,-25-26 15,25 1 1,0 0-16</inkml:trace>
  <inkml:trace contextRef="#ctx0" brushRef="#br0" timeOffset="86170.8036">12353 11261 0,'0'-24'31,"0"-1"0,-25 25-31,0 0 16,0 0-16,1 25 16,-1-1-1,25 1-15,0 0 16,0 0-16,0 0 15,25-1-15,-1 1 16,1-25-16,0 0 16,0 0-16,-25-25 0,49-24 15,-24 24-15,0 0 16,-25 0-16,50-49 0,-50 49 16,0 0-16,24 0 0,-24 1 15,25-1-15,-25 50 31,0-1-15,0 1-16,-25 25 16,25-25-16,0 0 15,0-1-15,0 1 0,0 0 0,-24 0 16,24 0-16,0-1 16,24-24-1,1-24 1</inkml:trace>
  <inkml:trace contextRef="#ctx0" brushRef="#br0" timeOffset="86285.0417">12650 11286 0,'0'0'0,"0"25"31,0 0-15,0 0-16,0-1 16,0 1-16</inkml:trace>
  <inkml:trace contextRef="#ctx0" brushRef="#br0" timeOffset="86421.6952">12675 11187 0,'0'0'0,"0"-25"0,25 25 32,0 0-17</inkml:trace>
  <inkml:trace contextRef="#ctx0" brushRef="#br0" timeOffset="86869.3034">12874 11187 0,'0'-25'16,"0"50"-16,24-50 0,-24 0 15,0 0 1,-24 25-16,-1 0 16,0 25-1,0 0 1,0 25-16,25-25 15,0-1-15,25 1 16,0-25 0,-25 25-16,25-25 0,-25 25 15,0 0-15,25-25 0,-25 24 16,0 1-16,0 0 16,0 0-16,0 0 0,-25-1 0,0 1 15,25 0-15,-25 0 16,0-25-16,25 25 15,-24-25-15,24-25 16,0 0 0,24-25-16,1 26 15,0-1-15,0 0 16,-25 0-16,49 0 0,-49 1 16,25-1-16,0 0 0,0 25 15,-25-25 1,25 25-16,-25 25 15,0 0 1,0 0-16,0-1 16,0 1-16,-25-25 15,25 25-15</inkml:trace>
  <inkml:trace contextRef="#ctx0" brushRef="#br0" timeOffset="86985.5674">12998 11187 0</inkml:trace>
  <inkml:trace contextRef="#ctx0" brushRef="#br0" timeOffset="87186.6005">13196 11038 0,'0'-25'16,"0"50"0,0 0-1,25 0-15,-25-1 0,0 1 16,0 25-16,0 0 16,0-26-16,0 1 0,-25 25 15,25-25-15,0-1 0,0 1 16,-25-25-16,25 25 0</inkml:trace>
  <inkml:trace contextRef="#ctx0" brushRef="#br0" timeOffset="87585.5818">13122 11336 0,'0'0'0,"0"-25"31,24 25-31,1 0 16,0 0-16,0 0 0,0-25 15,0 25-15,-1 0 0,1 0 16,0-25-16,0 25 0,0 0 16,-1 0-16,-24-24 15,25 24-15,-50 0 32,1 0-17,24 24-15,-50 1 0,25-25 0,25 25 16,0 0-16,-25-25 15,25 25-15,0-1 16,25-24 0,0 0-16,0 0 15,-25-24-15,25 24 0,-25-25 16,24 25-16,-24 25 31,0-1-15,0 1-16</inkml:trace>
  <inkml:trace contextRef="#ctx0" brushRef="#br0" timeOffset="87786.0719">13742 11013 0,'0'0'0,"0"-25"0,0 1 0,-25 48 31,25 1-31,0 0 16,0 0-16,-25 0 0,0 49 15,25-24-15,0-25 0,0 24 0,0-24 16,0 25-16,0-26 0,25 1 16,-25 0-16,0 0 0,50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11:46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8508 3671 0,'0'-25'16,"0"0"15,25 25 16,0 0-32,-1 0-15,1 0 16,0 0-16,0 0 0,0 0 16,24 0-16,-24 0 0,25 0 15,-26 0-15,26 0 16,-50-24-16,25 24 0,0 0 15,-1 0-15,1 0 0,0 0 16,0 0-16,0 0 0,0 0 16,-1 0-1,1 0-15,0 0 16,-25 24-16,25-24 0,-50 0 47,-25 0-32,26 0-15,-1 0 16,0 0-16,0 0 0,-25 0 16,26 0-16,-1 0 0,0 0 15,-25 0-15,26 0 0,-26 0 16,25 0-16,0 0 0,1 0 16,-1 0-16,0 0 15,0 0-15,0 0 16,1 0-16,-1 0 15,50 0 32,-1 0-31,1 0 0,0 0-16,0 0 15,0 0-15,-1 0 0,51 0 16,-50 0-16,-1 0 15,1 0-15,0 0 0,25 0 0,-1 0 16,-24 0-16,0 0 0,0 0 16,0 0-16,-1 0 0,1 0 15,-50 0 32,1 0-47,24 25 16,-25-25-16,0 0 0,-25 0 15,25 0-15,1 0 0,-1 0 0,0 0 16,-25 0-16,1 0 0,24-25 16,0 25-16,0 0 0,1 0 15,-1 0-15,-50 0 16,51 0 0,24-24-1,24 24 1,1 0 15,25 0-31,-25 0 0,-1 0 16,1 0-16,0 0 0,49 0 15,-49 0-15,0 0 0,25 24 16,-26-24-16,1 0 0,0 0 16,0 0-16,0 0 15,-50 0 1,0 0-1,-25 0-15,26 0 16,-1-24-16,0 24 0,0 0 16,-24 0-16,-1 0 0,25 0 15,0 0-15,1 0 16,-1 0-16,50 0 47,-1 0-47,1 0 15,0 0 1,0 0-16,0 0 0,-1 0 0,1 0 16,0 0-16</inkml:trace>
  <inkml:trace contextRef="#ctx0" brushRef="#br0" timeOffset="37441.8393">26963 2456 0,'-25'0'31,"25"24"-31,0 1 16,0 0-1,0 0-15,0 0 31,25-25 1,-1 0-32,-24-25 0,25 25 15,0-25-15,50-25 0,-26 26 16,-24-1-16,25 25 0,-26-25 16,1 0-16,25 0 0,-25 25 15</inkml:trace>
  <inkml:trace contextRef="#ctx0" brushRef="#br0" timeOffset="57740.0998">5705 3547 0,'25'0'156,"-25"-25"-140,25 25-16,-25-25 16,24 25-16,1 0 15,0 0 1,0 0-16,0 0 16,0 0-1,-1 0 1,-24 25-16,25-25 15,0 0-15,0 0 16,0 0 0,-1 0 15,1 0-15,-50 0 62,1 0-78,-1 0 15,0 0-15,0 0 16,0 0-16,1 0 16,-1 0-1,0-25-15,0 25 16,0 0-1,0 0 1,25 25 47,25-25-63,0 0 15,0 0 1,0 0-16,24 0 15,-24 0 1,0 0-16,25 0 16,-26 0-1,1 0 1,-50 0 15,1 25-15,-1-25-16,0 0 15,0 0 1,0 0-16,1 0 16,-1 0-16,0 0 15,0 0-15,0-25 0,0 25 16,1 0 0,-1 0-1,50 0 16,-1 0-31,1 0 16,0 0 0,0 0-16,0 0 0,0 0 15,-1 0 1,1 0-16,0 0 16,-25 25 46,-25-25-46,0 0-16,1 0 15,-1 0-15,0 0 16,0 0-16,0 0 16,25-25 30,25 25-46,0 0 16,0 0-16,0 0 16,-1 0-1,1 0-15,0 0 16,0 0-16,0 0 16,-50 0 15,0 0-16,0 0-15,0 0 16,1 0 0,-1 0-16,0 0 15,50 0 32,0 0-31,-1 0-1,1 0-15,0 0 16,0 0 0,-50 0 31,0 0-47,0 0 0,1 0 15,-1 0 1,0 0-16,0 0 15,50 0 32,0 0-47,0 0 0,-1 0 16,1 0 0,0 0-16,0 0 15,-25-25 1,-25 25 15,0 0-15,0 0-16,1 0 15,-1 0-15,0 0 16,25 25-16,25-25 31,-25 25-15,25-25-1,-1 0-15,1 0 16,0 0 0,0-25-1,-50 0 17,0 25-32,0 0 15,1 0 1,-1 0-16,0 0 15,25 25 1,25-25 15,0 0-15,-1 0-16,1 0 16</inkml:trace>
  <inkml:trace contextRef="#ctx0" brushRef="#br0" timeOffset="60904.609">5507 3125 0,'0'-24'78,"0"-1"-62,0 0 0,-25 25-1,25-25 1,-25 0 0,25 1-1,-25 24 1,25-25-1,-25 25 1,1 0 0,24-25-16,-25 25 15,0 0 1,0 25-16,0 0 31,1-25-15,24 24-1,-25 1 1,25 0 0,0 0-16,0 0 15,0-1 1,-25-24-16,25 25 16,0 0-16,0 0 15,0 0 1,0-1-1,0 1 1,25-25-16,-25 25 0,0 0 16,25-25-1,-25 25-15,0-1 16,24-24-16,-24 25 16,0 0-1,25-25-15,0 0 16,-25 25-16,25-25 15,0 0 1,-1 0 0,1 0 15,-25-25-15,25 25-16,0 0 15,-25-25 1,25 25-16,-25-25 15,24 25 1,-24-24-16,0-1 16,0 0-1,0 0-15,0 0 16,0 1 0,0-1-1,0 0 1,0 0-16,0 0 15,0 1 1,0-1-16,-24 25 16,-1-25-1</inkml:trace>
  <inkml:trace contextRef="#ctx0" brushRef="#br0" timeOffset="95309.8412">8210 2580 0,'-24'0'47,"24"24"63,0 1-95,0 0 1,0 0-1,0 0-15,0 0 16,0-1 0,0 1-16,0 0 0,0 0 15,0 0-15,0-1 16,0 1-16,0 0 0,24-25 0,-24 25 16,0 0-16,0-1 15,0 1-15,0 0 0,0 0 0,0 0 16,0-1-16,0 1 0,0 25 15,-24-25 1,24 24-16,0-24 16,0 0-16,0 0 15,-25 24-15,25-24 16,0 0 0,0 0-16,0-1 15,0 1 1,0 0-16,0 0 15,25-25 48,-1 0-32,-24-25-15,25 25-16,0 0 15,0 0 1,-25-25-16,25 25 16,-1 0-16,1 0 0,0 0 15,0 0-15,0-25 0,-1 25 16,1 0-16,0 0 16,0 0-16,0 0 0,-1 0 15,1 0-15,0 0 16,25 0-16,-26 25 0,1-25 15,0 0 1,0 0-16,-25 25 0,25-25 16,-1 0-1,1 0-15,0 0 16,0 0-16,0 0 0,-1 0 16,1 0-16,0 0 15,0 0-15,0 0 16,0 0-16,-1 0 15,1 0-15,0 0 16,-25 25-16,25-25 16,0 0-16,-1 0 15,1 0 1,25 0-16,-25 0 16,-1 0-16,1 0 0,25 25 15,-25-25-15,-1 0 0,1 0 16,-25 24-16,25-24 15,0 0-15,0 0 16,-1 0 15,1 0-15,0 0 15,0 0 16,-25-24-31,25 24 15,-25-25-31,0 0 16,0 0-1,0 0 1,24 1-16,-24-1 15,0 0 1,0 0 0,0 0-16,0 1 15,0-1-15,25 0 16,-25 0-16,0 0 16,0 1-16,25 24 15,-25-25-15,0 0 16,0 0-16,0 0 0,25 25 15,-25-24-15,0-1 0,25-25 16,-25 25-16,0 1 16,24-1-16,-24 0 0,0 0 15,25 0-15,-25 1 16,0-1-16,0 0 16,0 0-16,0 0 0,0 1 15,0-1-15,0 0 16,0 0-1,0 0-15,0 0 16,0 1 0,0-1 15,-25 25 16,1 0-32,-1 0 1,0 0-16,0 0 16,0 0-16,-24 25 15,24-25-15,0 0 16,0 0-16,1 0 16,-26 0-16,25 0 0,0 0 15,1 0-15,-51 0 16,26 0-16,24-25 0,0 25 15,0 0-15,0 0 0,-24 0 16,-26 0-16,51 0 0,-1 0 16,0 25-16,-50-25 0,51 0 15,-1 0-15,0 0 16,0 24-16,-24-24 0,24 0 0,0 0 16,0 0-16,0 0 15,-24 0-15,24 0 0,0 0 16,0 0-16,25-24 15,-49 24-15,24 0 0,0 0 16,0 0 31,1 0 0,-1 0 0,25 24-32,-25-24-15,0 0 32,0 0-17,1 0 1,-1 0 15,0 0 32,25 25 30,0 0-61,0 0-32,0 0 15,0 0 1,0-1-16,0 1 0,0 0 15,0 0-15,0 0 16,0-1-16,0 1 16,0 25-16,0-25 15,0-1-15,0 1 16,0 50-16,0-51 16,0 1-16,0 0 15,0 0-15,0 0 16,0-1-16,0 1 15,0 0-15,0 0 0,0 0 16,0-1-16,0 1 16,0 0-16,0 0 15,0 0 1,25-25 62,-25 24-62,25-24-1,-1 0-15,1 0 16,0 0 0,0 0-16,0 0 0,-1 0 15,-24 25-15,50-25 16,-25 0-16,0 0 0,-1 0 15,1 0-15,50 25 0,-51-25 16,1 0-16,0 0 0,0 0 16,24 0-16,-24 0 15,25 0-15,-25 0 0,-1 0 0,1 0 16,25 0-16,0 0 0,-26 0 16,1 0-16,0-25 0,0 25 15,24 0-15,-24 0 0,0-25 0,0 25 16,0 0-16,24 0 0,-24 0 15,0 0-15,0 0 16,-1 0-16,1 0 0,25 0 0,-25 0 16,-1-24-1,1 24-15,0 0 16,0 0 0,-25-25-16,25 25 15,-1 0 16,1 0-15,0 0 0,-25-25-1,25 25 1,-25-25 0,0 0-1,25 1 1,-25-1-1,24 0 1,-24 0 0,0 0-16,0 1 15,0-1 1,0 0-16,0 0 0,0 0 16,0 1-16,0-1 0,0 0 15,0 0-15,0 0 16,0 1-16,0-26 0,0 25 15,0 0-15,0 1 16,0-1-16,0 0 0,0 0 16,0 0-16,-24 25 0,24-24 15,0-1-15,0 0 16,-25 25 0,25-25-16,0 0 15,0 0 16,-25 25-15,0 0 0,0 0-1,25-24 1,-24 24 0,24-25-16</inkml:trace>
  <inkml:trace contextRef="#ctx0" brushRef="#br0" timeOffset="111746.3786">5432 3026 0,'0'25'0,"-25"0"16,25 0-1,-24-1-15,24 1 16,0 0-16,-25 0 15,25 0-15,0-1 0</inkml:trace>
  <inkml:trace contextRef="#ctx0" brushRef="#br0" timeOffset="113499.6794">3225 4142 0,'0'-24'16,"0"-1"-1,0 0 1,0 50 62,0 0-62,0-1-16,-25 1 15,25 0 1,0 0-16,0 0 16,-25-1-16,25 1 0,-25 25 15,25-25-15,0-1 0,0 1 16,-25 0-16,25 25 0,-24-26 16,24 1-1,0 0-15,-25-25 16,25-25-1,-25 25 1,25-25-16,-25 25 16,25-24 15,25 24 0,0 0-31,0 0 16,-1 24-16,1-24 15,0 0 1,0 0-16,0 0 0,-1 0 16,1 0-16,0 0 0,0 0 0,0 0 15,-1 0-15,1 0 16,0 0-16,0 0 16,0 0 15,-50 0 0</inkml:trace>
  <inkml:trace contextRef="#ctx0" brushRef="#br0" timeOffset="113891.4174">3349 4316 0,'0'25'47,"0"0"-32,0-1-15,0 1 16,0 0-16,0 0 15,0 0 1,0-1-16,0 1 16,0 0-16,-25 0 15,25 0-15,0-1 16,0 1-16,0 0 16,0 0-16,0 0 15,0-50 48,0 0-63</inkml:trace>
  <inkml:trace contextRef="#ctx0" brushRef="#br0" timeOffset="114521.9218">3696 4192 0,'25'0'46,"0"0"-46,-1 0 16,1 0 0,0 0-1,0 0-15,0 0 16,-25 25 0,24-25-16,1 0 0,0 0 15,-50 0 32,0 0-31,25-25-16,-24 25 15</inkml:trace>
  <inkml:trace contextRef="#ctx0" brushRef="#br0" timeOffset="115139.3451">3746 4167 0,'-25'0'16,"25"25"0,0 0-1,0 0 1,0-1-16,0 1 16,0 0-16,0 0 15,0 0-15,0-1 16,0 1-1,-25-25 1,25 25-16,0-50 63,25 25-48,0-25 1,-1 25-1,1 0 1,0 0 0,0 0-1,0 0-15,-1 25 16,-24 0 0,25-25-16,-25 25 15,25-25-15,-25 25 16,0-1-16,0 1 31,0 0-15,-25-25-16,25 25 15,-25-25-15,1 25 0,-1-25 16,0 24-16,0-24 16,0 0-16,1 0 15,-1 0-15,0 0 16,25-24 15,0-1-15</inkml:trace>
  <inkml:trace contextRef="#ctx0" brushRef="#br0" timeOffset="120449.852">2902 4142 0,'0'-24'15,"0"48"79,0 1-78,0 0-1,0 0 1,0 0-16,0-1 16,0 1-16,0 0 15,0 0-15,0 0 0,0-1 0,0 1 16,-25 25-16,25-25 15,0-1-15,0 1 0,0 0 16,0 25-16,0-26 16,-24 1-16,24 0 0,0 0 15,0 0-15,0-1 16,0 1-16,0 0 16,0 0-16,0 0 15,0 0 32,24-25-31,1 0 15,0 0-31,0 0 16,0 0-1,-1 0-15,1 0 16,0 0-1,0 0-15,0 0 16,-1 0-16,1 0 16,0 0-16,0 0 0,0 0 15,-1 0-15,1 0 0,0 0 16,0 0-16,0 0 0,-1 0 16,26 0-16,-25 0 15,0 0-15,-1 0 16,1 0-16,0 0 0,0 0 15,0 0-15,-1 0 0,1 0 16,25 24-16,-25-24 0,0 0 16,-1 0-1,26 0-15,-25 0 0,0 0 16,-1 0 0,1 0-16,0 0 15,0 0-15,0 0 16,-1 0-16,1 0 15,0 0-15,0 0 0,0 0 16,-1 0-16,1 0 16,0 0-16,0 0 15,-25-24 17,-25 24-17</inkml:trace>
  <inkml:trace contextRef="#ctx0" brushRef="#br0" timeOffset="121924.0599">2332 4440 0,'0'-25'47,"0"0"-31,0 1-1,24 24-15,-24-25 16,25 25 0,0 0-1,-25-25 1,25 25-16,0 0 16,-1 0-1,1 0 1,-25 25-16,25-25 15,-25 25-15,0-1 16,0 1 0,25 0-16,-25 0 31,0 0-31,-25-1 31,25 1-31,-25 0 16,0 0-1,25 0-15,-24-25 16,24 24-16,-25 1 16,25 0-16,-25-25 15,25 25-15,-25 0 16,25-1-16,-25-24 0,25 25 16,-24-25-16,24 25 31,-25-25-16,0 0 17,25-25-32,25 25 62,0 0-46,-1-25-1,1 25 1,0 0 15,0 0-15,0 0 15,-1 25-31,1-25 16,0 0-1,-25 25 1,25-25-16,0 0 16,-1-25-1,1 0 1</inkml:trace>
  <inkml:trace contextRef="#ctx0" brushRef="#br0" timeOffset="122909.9414">3249 5234 0,'-24'0'16,"24"-25"0,24 25-1,-24-25-15,25 25 0,0 0 16,0 0-16,-25-25 16,25 25-1,-1 0-15,1 25 16,-25 0-1,25-25-15,-25 25 16,25-25-16,-25 25 16,0-1-16,0 1 15,0 0-15,-25 0 16,25 0 0,-25-1-16,0-24 0,25 25 0,-24-25 15,24 25-15,-25-25 0,0 0 16,0 0-16,0 0 15,25-25 17,25 25 30,0 0-62,0 0 16,-25 25-16,25-25 0,-1 0 15,1 25-15,0-25 16,25 0-16,-26 0 16,1 0-1,0 0-15,0-25 0</inkml:trace>
  <inkml:trace contextRef="#ctx0" brushRef="#br0" timeOffset="124383.9898">3969 5184 0,'0'0'0,"0"-25"47,0 50-16,0 0-31,25-25 15,-25 25-15,0 0 16,0-1 0,0 1-1,0 0 32,0 0-16,0-50 141,0 0-156,-25 25 0,25-25-1,0 1 1,0-1-1,0 0 17,25 25-32,-25-25 15,24 25 1,1-25 0,0 25-16,0 0 15,0 0-15,-1 25 16,1 0-1,-25 0 1,0 0 0,0-1-16,0 1 15,0 0-15,0 25 16,-25-26-16,25 1 0,-24-25 0,24 25 16,-25 0-16,0 24 0,0-24 15,0 0 1,1-25-16,-1 0 15,0-25 1,25 0 15,25 25 16,0 0-31,-1 0-1,1 0-15,0 0 16,0 0 0,0 25-16,-1-25 15,1 0 1,-25 25 0,25-25-1,0 0 1,-25-25 46,0 0-30,25 25-1</inkml:trace>
  <inkml:trace contextRef="#ctx0" brushRef="#br0" timeOffset="124997.4274">5060 5159 0,'0'25'78,"0"0"-78,0 0 0,0 0 15,-25-1 1,25 1-16,0 0 0,0 0 16,0 0-16,0-1 0,0 1 15,0 0-15,0 0 16,0 0-16,0-1 15</inkml:trace>
  <inkml:trace contextRef="#ctx0" brushRef="#br0" timeOffset="125700.5244">2902 5135 0,'0'24'31,"0"1"-15,0 0-16,0 0 16,0 0-16,0-1 0,0 26 15,0-25-15,0 0 0,0 49 16,0-49-16,0 0 0,0 24 15,0-24-15,0 25 0,25-26 16,-25 1-16,0 0 0,25 0 16,24 0-16,-49-1 15,25-24-15,0 0 0,0 25 16,24-25-16,1 0 0,-25 25 0,24-25 16,-24 0-16,25 0 0,49 0 15,-49 0-15,-1 0 16,1 0-16,-1 0 0,1 0 0,74 0 15,-74 0-15,-1 0 0,1 0 16,0 0-16,49-25 0,-74 25 16,24 0-16,-24 0 0,0 0 15,0 0-15,-1 0 0,1 0 16,-25-25-16,0 1 16,-25 24-1,1 0-15</inkml:trace>
  <inkml:trace contextRef="#ctx0" brushRef="#br0" timeOffset="126174.5396">2456 5407 0,'-25'0'0,"50"0"0,-50-24 0,25-1 31,25 25-31,-1 0 15,1 0 1,0 25-16,0-25 16,-25 24-16,25 1 0,-25 0 15,24-25-15,-24 74 0,0-49 16,0 0-16,0 0 0,-24 0 16,-1-1-16,25 1 0,-25-25 15,25 25-15,-25-25 0,0 0 16,50 0 15,0 0-15,25 0-16,-26 0 15,1 0-15,0 0 0,25 0 16,-25 0-16,49 25 0</inkml:trace>
  <inkml:trace contextRef="#ctx0" brushRef="#br0" timeOffset="126532.6319">3572 6003 0,'0'25'31,"0"-1"-15,0 1-1,0 0-15,0 0 16,0 0-16,0-1 0,0 1 15,0 25 1,0-25 0</inkml:trace>
  <inkml:trace contextRef="#ctx0" brushRef="#br0" timeOffset="126836.8508">4018 6003 0,'0'0'15,"0"25"16,0-1-15,0 1-16,0 0 16,0 0-16,0 0 15,0-1-15,0 1 0,0 0 16,0 0-16,0 0 0,0-1 16,0 1-1</inkml:trace>
  <inkml:trace contextRef="#ctx0" brushRef="#br0" timeOffset="127730.1459">4936 6028 0,'-25'24'63,"25"1"-48,0 0-15,0 0 0,-24 0 16,24-1-16,0 1 15,24 0-15,1 0 16,0-25-16,0 0 16,0 0-16,-1-25 15,1 25-15,-25-25 0,25 0 16,-25-24-16,25 24 0,-25 0 0,0 0 16,0 1-1,-25-26-15,0 50 0,0-25 0,1 25 16,-1 0-16,0 0 0,-25 0 15,26 0-15</inkml:trace>
  <inkml:trace contextRef="#ctx0" brushRef="#br0" timeOffset="128412.4074">3225 5953 0,'-25'0'0,"0"0"16,25 25 0,0 0-1,-25 0-15,25-1 0,0 1 16,0 0-16,0 0 16,0 0-16,-25 49 0,25-49 0,-24 24 15,24-24-15,0 0 0,-25 25 16,25-1-16,0-24 0,0 0 15,0 0-15,0-1 0,0 1 16,0 0-16,25-25 0,-1 25 16,1-25-16,25 0 0,-25 0 15,-1 0-15,1 0 0,25 0 16,-25 0-16,74 0 0,-50 0 16,1 0-16,0 0 0,-1 0 15,51 0-15,-51 0 0,-24 0 16,25 25-16,-26-25 0,26 0 15,0 0-15,-26 0 0,1 0 16,0 0-16,-25-25 16,25 25-16,-25-25 15,0 0-15,-25 0 16</inkml:trace>
  <inkml:trace contextRef="#ctx0" brushRef="#br0" timeOffset="128862.075">2530 6226 0,'25'0'31,"24"0"-31,-24 0 16,0 25-16,0-25 0,0 0 15,0 49-15,-1-49 0,-24 25 16,25-25-16,-25 25 0,0 0 15,0 0-15,-49-1 0,49 1 0,-25-25 16,0 25-16,0-25 0,-25 0 16,50 25-16,-24-25 0,-1 0 15,50 0 17,24 0-32,-24 0 15,0 0-15,0 0 0,24 0 16,-24 0-16,50 0 0,-26 0 15,-24 25-15,25-25 0</inkml:trace>
  <inkml:trace contextRef="#ctx0" brushRef="#br0" timeOffset="129249.6213">3820 6896 0,'25'0'47,"24"0"-47,-24 0 16,0 0-16,0 0 16,0 0-16,24 0 0,-24 0 15,0 0 1,-25-25-16,-25 25 15,0 0 1,0 0-16</inkml:trace>
  <inkml:trace contextRef="#ctx0" brushRef="#br0" timeOffset="129442.3873">3944 6896 0,'-25'0'0,"0"25"0,25-1 16,0 1-16,0 0 16,0 0-16,0 0 15,25-25-15,-25 24 0,0 1 16,25 0-16,0 0 15,0 0-15,-50-25 32,0 0-17,0 0-15,0 0 16,1-25 0</inkml:trace>
  <inkml:trace contextRef="#ctx0" brushRef="#br0" timeOffset="129969.0244">4887 6796 0,'0'25'47,"0"0"-47,0 0 16,0 0-16,0 0 0,0-1 16,0 26-16,0-25 0,0 0 15,0-1-15,0 1 16</inkml:trace>
  <inkml:trace contextRef="#ctx0" brushRef="#br0" timeOffset="130453.7464">3373 6846 0,'0'0'0,"-24"0"15,-1 0-15,0 25 16,0 0-1,25 0 1,0-1-16,-25 26 0,25-25 16,-24 24-16,24-24 15,-25 25-15,25-1 0,0-24 0,0 0 16,0 0-16,0 0 16,0 49-16,25-49 15,-25 0-15,24-1 0,1 1 16,25 0-16,-25-25 0,-1 0 15,26 0-15,-25 25 0,74-25 0,-74 0 16,24 0-16,26 0 0,-25 0 16,-1 0-16,50 0 0,-49 0 15,0 0-15,-1 0 0,-24 0 16,25 0-16,-26 0 0,1 0 16,-50-25-1,1 25-15</inkml:trace>
  <inkml:trace contextRef="#ctx0" brushRef="#br0" timeOffset="130823.9516">2753 7119 0,'0'0'0,"0"-25"16,-24 25-16,24-25 15,24 25 1,1 0 0,0 0-16,0 0 0,-25 25 15,25-25-15,-25 50 16,24-50-16,-24 25 0,0-1 15,-49 26-15,24-25 16,25 0-16,-25-25 0,25 24 16,-25-24-16,25 25 0,0 0 15,25-25 1,25 0-16,-25 0 0,-1 0 16,1 0-16,0 0 15,49 0-15</inkml:trace>
  <inkml:trace contextRef="#ctx0" brushRef="#br0" timeOffset="131341.6318">3820 7813 0,'0'25'0,"25"-25"31,0 0-15,-1 0-16,26 0 15,-50 25-15,25-25 0,-25 25 16,0 0-16,0-1 15,0 1-15,-50 0 16,25 0-16,1 0 0,24 0 16,0-1-1,24-24-15,1 0 16,0 0 0,0-24-16,24-1 0,-24 0 0,25 25 15,-25-25-15,-1 0 0,26 0 16</inkml:trace>
  <inkml:trace contextRef="#ctx0" brushRef="#br0" timeOffset="131765.5563">4986 7689 0,'0'25'32,"25"0"-17,-25 0-15,0 0 16,24-1-16,-24 1 15,0 0-15,0 0 0,0 0 16,0-1-16</inkml:trace>
  <inkml:trace contextRef="#ctx0" brushRef="#br0" timeOffset="133297.8413">3225 7565 0,'0'0'0,"0"25"31,0 0-15,0 0-16,0 0 15,0-1-15,-25 1 0,25 0 16,0 49-16,0-49 0,0 25 16,0-25-16,0 24 0,25-24 15,-1 50-15,1-51 0,-25 1 16,25 0-16,0 0 0,24 0 16,-24-1-16,0-24 0,25 25 15,-26-25-15,26 25 0,49-25 16,-49 25-16,-25-25 0,24 0 0,1 0 15,0 25-15,24-25 16,-49 0-16,0 0 0,-1 0 16,26 0-16,-25 0 15,-25-25-15,25 25 0,-25-50 16</inkml:trace>
  <inkml:trace contextRef="#ctx0" brushRef="#br0" timeOffset="133642.9708">2853 7962 0,'0'0'0,"-25"-25"16,25 1-16,25 24 15,-1 0-15,1 0 16,50 0-16,-51 0 0,26 0 16,-25 0-16,0 24 0,-1-24 15,26 25-15,-50 0 0,0 0 0,0 0 16,0 0-16,0-1 0,0 1 16,-50 0-16,26 0 15,24 0-15,0-1 16,0 1-1,49-25-15,-24 0 16,0 0-16,0 0 0,24 0 0,26 0 16,-51 0-16</inkml:trace>
  <inkml:trace contextRef="#ctx0" brushRef="#br0" timeOffset="133896.4141">4217 8508 0,'0'25'31,"0"0"-16,0-1-15,0 1 0,0 0 16,0 0-16,-25 0 0,25-1 16,0 1-16</inkml:trace>
  <inkml:trace contextRef="#ctx0" brushRef="#br0" timeOffset="134527.8054">5011 8334 0,'-25'0'16,"25"25"15,-25 0-31,25 0 15,0 0 1,25-25 0,0 24-16,-1-24 15,1 0 1,0 0-16,-25-24 16,25-1-16,-25 0 15,0 0-15,0 0 16,0 1-16,0-1 15,0 0-15,-25 25 16,-25-25-16,26 0 16,-1 25-16,0 0 15</inkml:trace>
  <inkml:trace contextRef="#ctx0" brushRef="#br0" timeOffset="135023.5397">3870 8409 0,'0'-25'16,"-25"25"15,25 25-15,0 0-16,0-1 0,-25 1 16,25 0-16,0 0 0,-25 24 15,25-24-15,-25 0 0,25 0 16,0 0-16,0-1 0,0 1 0,0 0 15,0 0-15,0 0 0,25-1 16,0 1-16,0 0 16,0 0-16,-1-25 0,26 25 15,-25-25-15,24 24 16,-24-24-16,0 0 0,25 0 16,24 0-16,-49 0 0,24 0 15,-24 0-15,25-24 0,24 24 16,-49 0-16,0-25 0,24 25 15,-24 0 1,-25-25-16,-25 0 16</inkml:trace>
  <inkml:trace contextRef="#ctx0" brushRef="#br0" timeOffset="135393.8382">3349 8682 0,'0'-25'0,"-25"25"0,25-25 16,0 0-1,25 25 1,24-25-16,-24 25 16,0 0-16,0 0 0,-1 25 15,-24 0-15,25 0 16,-25 0-16,-25 24 16,-24-49-16,49 25 0,-25-25 15,25 25-15,-25-25 0,25 25 0,0-1 16,25-24-1,0 0-15,0 0 16,-1 0-16,1 0 0,0 0 16,49 0-16,-49 0 0</inkml:trace>
  <inkml:trace contextRef="#ctx0" brushRef="#br0" timeOffset="135778.3756">4217 9103 0,'0'25'31,"0"0"-15,0 0 0,25-25-16,-25 25 15,24-25-15,1 0 0,0 0 16,25-25-16,-26 0 16,-24 0-16,0 0 15,0 1-15,0-1 16,-24 0-16,-1 0 15,0 25-15,-25 0 0,26-25 0,-1 25 16,0 0 0,25 25-16,0 0 15</inkml:trace>
  <inkml:trace contextRef="#ctx0" brushRef="#br0" timeOffset="136079.6088">5184 8880 0,'0'25'16,"0"0"-1,0-1-15,0 1 16,25 25-16,-25 0 16,0-26-16,0 1 15,0 0-15,0 25 0</inkml:trace>
  <inkml:trace contextRef="#ctx0" brushRef="#br0" timeOffset="139101.6239">7169 4366 0,'0'-25'16,"0"50"47,0-1-48,0 26 1,0-25-16,-25 0 0,25 24 0,-25-24 15,25 0-15,0 24 0,0-24 16,-25 0-16,25 25 0,-25-26 16,25 1-1,-24-25-15,24-25 63,24 25-48,26 0 1,-25 0-16,0 0 0,-1 0 16,26 0-16,-25 0 15,0 0-15,-1 0 16,1 0 0,-25-24 15,-25-1-16</inkml:trace>
  <inkml:trace contextRef="#ctx0" brushRef="#br0" timeOffset="139350.002">7218 4564 0,'0'25'31,"25"24"-15,-25-24-1,0 0-15,0 0 16,0 0-16,0 24 0,0-24 16,0 0-16,0 0 0,0 0 15,0 24-15,0-24 0,0 0 0,0 0 16,0-1 0,0-48-1,0-1 1,0 0-16</inkml:trace>
  <inkml:trace contextRef="#ctx0" brushRef="#br0" timeOffset="139835.7608">7466 4490 0,'25'0'47,"0"0"-47,0 0 16,-1 0-16,1 0 16,0 0-16,0 0 15,-50 0 32,0 0-47,0 0 16,1 24-1,-1 1 1,25 0-16,-25 0 16,25 0-1,0-1-15,0 1 16,0 0-16,25 0 0,-25 0 15,25-1-15,-1 1 0,-24 0 16,25 0-16,-25 0 0,0 0 16,0-1-1,-25-24 1,25 25 0,-24-25-16,-1 0 15,0 0-15,25-25 16</inkml:trace>
  <inkml:trace contextRef="#ctx0" brushRef="#br0" timeOffset="140230.7505">7838 4911 0,'0'25'62,"0"0"-62,0 0 16,0 0-1,0-1-15,0 1 16,0 0 0</inkml:trace>
  <inkml:trace contextRef="#ctx0" brushRef="#br0" timeOffset="140523.008">7962 4961 0,'0'25'15,"0"0"-15,0-1 32,0 1-32,25-25 0,0 25 15,0-25 1,0-25 0,-25 0-16,0 1 15,0-1-15,0 0 16,0 0-16,-25 25 15,25-25-15,-25 25 0,0 0 16,25-24-16,-25 24 16</inkml:trace>
  <inkml:trace contextRef="#ctx0" brushRef="#br0" timeOffset="141090.0932">8111 4589 0,'25'0'63,"0"0"-48,0 0-15,-1 0 16,1 0 0,0 0-16,0 0 15,0 0 1,-25 25 15</inkml:trace>
  <inkml:trace contextRef="#ctx0" brushRef="#br0" timeOffset="141300.4639">8161 4663 0,'0'25'0,"-25"-25"16,50 0 15,0 0-16,-1 0-15,1 0 16,0 0-16,0 0 16,0 0-16,-1 0 15</inkml:trace>
  <inkml:trace contextRef="#ctx0" brushRef="#br0" timeOffset="143596.9263">5680 8954 0,'0'-24'31,"0"-1"-31,0 0 16,0 0-1,0 0-15,0 1 16,0-1-16,0 0 16,0 0-16,25 0 15,-25-24-15,0 24 0,0 0 16,0 0-16,0 1 0,0-26 15,0 25-15,0 0 0,0 1 16,0-1-16,0 0 16,0-25-16,0 26 0,0-1 15,0 0-15,0-25 16,0 26-16,0-1 0,0 0 0,25 0 0,-25 0 16,0 1-16,0-1 0,0 0 15,0 0-15,0 0 0,0-24 16,0-1-16,0 25 15,0 0-15,0 1 0,0-1 16,0-25-16,25 25 0,-25 1 0,0-1 16,0 0-16,0-25 15,24 50-15,-24-24 0,0-1 16,0 0-16,0 0 0,0 0 16,0-24-16,0 24 0,0 0 15,0 0-15,0 1 0,0-1 0,25 0 16,-25 0-16,0 0 15,0 1-15,0-1 0,0 0 16,0 0-16,0 0 0,0 1 16,0-26-16,0 25 0,0 0 15,0-24-15,0 24 0,-25 0 16,25-25-16,0 26 0,-24-1 16,24 0-16,0 0 15,0 0-15,-25 1 16,25-1-16,0-25 15,0 25-15,0 1 0,0-1 16,0 0-16,0 0 0,0 0 0,0 1 16,0-1-1,-25 50 17,25-1-32,-25-24 15,25 25-15,-25 0 0,1 25 16,-1-26-16,0 1 0,25 25 15,-25-25-15,25-1 0,-25 26 16,1-25-16,24 0 0,-25-1 16,25 1-16,25-25 31,-1-25-31,-24 1 0,25-1 16,0 0-16,-25-25 15,25 26-15,0-26 0,-1 25 0,-24 0 16,0 1-16,25-1 0,0-25 15,-25 25-15,25 25 16,-25-24-16,25 24 16,-1 24-1,1 26 1,-25-25-16,25-25 0,-25 25 16,25-1-16,25 26 0,-26-25 15,26 0-15,-25-25 16,0 0-16,-1 24 0</inkml:trace>
  <inkml:trace contextRef="#ctx0" brushRef="#br0" timeOffset="144484.3436">8632 4514 0,'25'0'31,"-25"25"32,0 0-48,0 0-15,0 0 16,0-1-16,0 1 0,0 0 16,0 0-16,0 0 0,0 24 15,0-24-15,0 0 16,0 0-16,0 0 16,0-1-1,-25-24 1,25-24-1</inkml:trace>
  <inkml:trace contextRef="#ctx0" brushRef="#br0" timeOffset="144848.5489">8930 4589 0,'0'0'15,"0"25"17,-25-25-17,25 24-15,0 1 16,0 0-16,0 0 16,0 0-16,0-1 15,25-24-15,-25 25 16,24-25-16,1 0 0,0 0 15,0 0-15,0-25 16,-25 1-16,25 24 16,-25-25-16,0 0 0,0-25 15,0 26-15,0-1 16,0 0-16,0 0 0,0 0 16,0 1-16,-25 24 15,0 0 1</inkml:trace>
  <inkml:trace contextRef="#ctx0" brushRef="#br0" timeOffset="145263.5259">9500 4514 0,'0'0'15,"0"25"16,0 0-15,0 0 0,0 0-1,0-1-15,0 1 16,0 0-16,0 0 16,0 0-1,0-1-15,0 1 0,0 0 16,0-50 31</inkml:trace>
  <inkml:trace contextRef="#ctx0" brushRef="#br0" timeOffset="145616.6208">9773 4490 0,'25'0'15,"-25"24"1,0 1-1,0 0-15,0 0 16,0 0-16,0-1 16,0 26-16,0-25 15,0 0-15,0-1 16,0 1 0,25 0-1,-25-50 16,0 0-31</inkml:trace>
  <inkml:trace contextRef="#ctx0" brushRef="#br0" timeOffset="146039.5467">10071 4539 0,'0'-25'0,"0"50"47,0 0-16,-25 0-31,25 0 0,0-1 15,0 1-15,0 0 16,0 0-16,0 0 16,0-1-16,25-24 15,0 0-15,-25 25 16,24-25-16,1 0 16,-25-25-16,25-24 15,-25 24-15,25 0 16,-25 0-16,0 1 0,0-1 15,0 0-15,-25 0 0,25 0 16,-25 1 0</inkml:trace>
  <inkml:trace contextRef="#ctx0" brushRef="#br0" timeOffset="146327.7205">10368 4490 0,'0'0'0,"0"-25"16,0 50 15,25-1-31,-25 1 16,0 0-1,0 0-15,0 0 0,0-1 16,0 1-16,0 0 16,0 0-16,-25 0 0,25-1 15,0 1 1,-24-25 15,24 25-31</inkml:trace>
  <inkml:trace contextRef="#ctx0" brushRef="#br0" timeOffset="146709.7599">10567 4812 0,'25'0'47,"-1"0"-32,1 0 1,-25 25-16,0 0 15,0 0-15,-25-1 16,1 1 0,24 0-1,-25-25-15,50 0 16,-1 0 0,26 0-16,-25 0 15,0-25-15</inkml:trace>
  <inkml:trace contextRef="#ctx0" brushRef="#br0" timeOffset="156041.2223">11460 3919 0,'0'0'16,"0"25"-16,0 0 31,0 0-15,0-1 0,0 1-16,0 0 15,25 0-15,-25 0 16,0-1-1,0 1-15,0 0 0,0 0 16,24-25-16,-24 25 0,0-1 16,0 1-16,0 0 0,0 0 15,25 0-15,-25-1 0,0 1 0,0 25 16,25-25-16,-25-1 0,0 1 16,0 0-16,0 25 15,0-26-15,0 1 0,0 0 0,0 0 16,0 24-16,0 1 15,0-25-15,25 0 0,-25 24 0,0-24 16,0 0-16,0 49 16,0-49-16,0 0 0,0 0 15,0 24-15,0-24 0,0 0 16,0 0-16,0 24 16,0 1-16,0-25 0,0 0 0,0-1 15,0 26-15,0-25 16,0 24-16,0-24 0,0 0 0,0 0 15,0 0-15,0 49 16,0-49-16,0 0 0,0-1 16,25 1-16,-25 0 0,0 25 0,0-25 15,0 24-15,0-24 0,0 0 16,0 0-16,0 49 0,0-49 16,0 24-16,0-24 0,0 25 15,0 49-15,0-74 16,0 0-16,0-1 0,0 26 15,0 0-15,0-26 0,0 1 0,0 0 16,0 0-16,0 0 0,0 24 16,0-24-16,0 0 15,0 0-15,0-1 0,0 26 0,0-25 16,-25 25-16,25-26 0,0 1 16,0 0-16,0 25 0,0-1 15,0-24-15,0 25 0,0-26 16,0 1-16,0 50 0,0-26 15,0-24-15,0 0 0,0 0 16,0 49-16,0-49 0,0 0 16,0-1-16,0 1 0,0 0 0,0 25 15,0-26-15,0 1 0,0 0 16,0 0-16,0 49 0,0-49 16,0 25-16,0-26 0,0 26 15,0-25-15,0 49 16,0-49-16,0 0 0,0 0 0,0 0 15,0 24-15,0-24 0,0 0 16,0 0-16,0-1 0,0 26 16,0 0-16,0-26 0,0 1 15,0 0-15,-25 0 0,25 0 16</inkml:trace>
  <inkml:trace contextRef="#ctx0" brushRef="#br0" timeOffset="174008.241">8781 3770 0,'-25'0'16,"25"-24"-1,25 24 142,24 24-142,-24-24-15,0 0 16,0 25-16,0-25 0,24 0 0,-24 0 15,25 0-15,-25 0 16,-1 0-16,1 0 0,25 0 16,-25 0-16,-1 0 0,1 0 15,0 0-15,0 0 0,0 0 16,-50 0 15,-25 25-15,25-25-16,1 0 0,-1 0 15,0 25-15,0-25 0,-49 0 16,49 25-16,-25-25 0,1 0 16,24 0-16,-50 0 15,26 0-15,24-25 16,-25 25-16,26-25 0,-1 25 16,0 0-1,50 0 16,0-25-15,-1 25-16,1 0 0,25 0 16,-25 0-16,24 0 0,-24 0 15,25 0-15,-1 0 0,51 0 16,-51 0-16,1 0 0,-25 0 16,24 0-16,1 0 0,-1 0 15,-24 0-15,0 0 16,-50 0-1,-24 0 1,24 0-16,0 0 16,-25 0-16,26 0 0,-26 0 15,-24 0-15,24 0 0,0 0 16,-24 0-16,-1 0 16,26 0-16,24 0 0,-25 0 15,26 0-15,-1 0 0,0-25 16,0 25-16,50 0 31,0 0-15,24 0-16,-24 25 15,0-25-15,25 0 0,-26 0 0,26 0 16,49 0-16,-74 25 16,25-25-16,-1 0 0,1 0 0,-25 0 15,49 0-15,-49 0 0,0 0 16,0 0-1,-75 0 1,25 0-16,0 0 0,-24 0 16,-1 0-16,1 0 0,24 0 15,-25 0-15,25 0 0,-49 0 16,24 0-16,25 0 0,1 0 0,-1 0 16,-25 0-16,25 0 15,25 25 1,25-25-1,0 0 1,25 0-16,-1 0 0,-24 0 0,0 0 16,24 0-16,26 0 15,-50 0-15,24 0 0,-24-25 16,0 25-16,0 0 0,0 0 16,-50 0-1,0 0-15,-25 25 0,26-25 16,-26 0-16,25 0 15,-25 0-15,-24 0 0,24 0 16,26 0-16,-1 0 0,0 0 0,0 0 16,0 0-16,1 0 0,48 0 31,1 0-31,0 25 16,0-25-16,24 0 0,-24 0 15,25 0-15,-25 0 16,-1 0-16,26 0 0,25 0 15,-51 0-15,1 0 0,0 0 16,0 0-16</inkml:trace>
  <inkml:trace contextRef="#ctx0" brushRef="#br0" timeOffset="180574.0327">7193 5829 0,'0'-25'15,"0"50"126,0 0-125,0 0-16,-24 0 15,24 24-15,-25-24 0,25 0 16,0 0-16,-25 24 0,25-24 16,-25 25-16,0-26 0,25 1 0,-24 0 15,24 0-15,-25 0 16,25-1-16,-25-24 15,0 0 1,25-24 0,0-1-16,0 0 15,25 25 17,0 0-32,0 25 15,-1-25 1,1 0-16,0 25 15,0-25-15,0 0 0,-1 0 16,1 0-16,0 0 16,0 0-16,0-25 15,-25 0 17,-25 25-32,25-25 0</inkml:trace>
  <inkml:trace contextRef="#ctx0" brushRef="#br0" timeOffset="180879.3928">7193 6052 0,'0'0'0,"0"25"47,0 0-47,0 0 16,0 0-16,0-1 15,0 26-15,0-25 16,-24 0-16,24-1 0,0 1 16,0 25-16,0-25 0,-25-1 15,25 1 1,0 0 0,-25-25-1,25 25-15,0-50 47</inkml:trace>
  <inkml:trace contextRef="#ctx0" brushRef="#br0" timeOffset="181230.088">7417 6028 0,'0'0'0,"0"-25"16,24 25 31,1 0-32,-25 25-15,25-25 16,0 0-16,24 0 16,-24 0-1,0 0-15,0 0 16,0 0-16,-50 0 31,0 0-31,0 0 16,0 0-16</inkml:trace>
  <inkml:trace contextRef="#ctx0" brushRef="#br0" timeOffset="181529.1692">7441 6052 0,'0'0'0,"0"25"47,0 0-32,0 0-15,25 0 16,-25-1-16,0 1 15,25 0-15,-25 0 0,0 0 16,0-1-16,25-24 16,-25 25-16,0 0 0,0 0 15,0 0-15,-25-1 16,0-24 15,-24 0-31,24 0 16,0 0-1,25-24 17</inkml:trace>
  <inkml:trace contextRef="#ctx0" brushRef="#br0" timeOffset="181836.3856">7714 6350 0,'0'25'16,"0"0"0,0-1-1,0 1 1,0 0-16,-25-25 15,25 25-15,-24 0 16,24-1-16,-25-24 16,25 25-16,0 0 15,-25-25 1,25 25 0</inkml:trace>
  <inkml:trace contextRef="#ctx0" brushRef="#br0" timeOffset="182255.3178">7813 6449 0,'0'0'0,"0"25"31,0 0-15,-24-25-16,24 25 16,-25-25-16,25 24 0,0 1 15,0 0 1,0 0 15,25-25-15,-1 0-16,-24-25 15,25 25 1,0-50 0,-25 26-1,0-1-15,25 0 16,-25 0-16,0 0 16,0 1-16,-25 24 15,0-25 1,0 25-16,1 0 15</inkml:trace>
  <inkml:trace contextRef="#ctx0" brushRef="#br0" timeOffset="182637.3464">8012 6201 0,'25'0'47,"0"0"-31,-1 0-16,1 0 16,0 0-16,0 0 15,0 0 1,-50 0 15</inkml:trace>
  <inkml:trace contextRef="#ctx0" brushRef="#br0" timeOffset="182799.9313">8037 6325 0,'0'0'0,"-25"0"16,25 25-1,25-25 1,0 0-16,-1 0 16,1 0-16,0 0 0,0 0 15,0 0 1</inkml:trace>
  <inkml:trace contextRef="#ctx0" brushRef="#br0" timeOffset="186697.5649">8706 6102 0,'-24'0'63,"-1"0"-17,0 0-30,0 0 15,25 25-15,-25 0-16,25-1 16,-24 1-1,24 0-15,0 0 16,-25 0-16,25-1 15,0 1 1,0 0-16,-25 0 0,25 0 16,0-1-1,0 1-15,0 0 0,25-25 16,0 25-16,-1-25 16,-24 25-16,25-25 15,0 0-15,0 0 16,0 0-1,-1 0-15,1-25 16,-25 0 0,25 25-16,-25-25 0,25 0 15,0 1 1,-25-1-16,0 0 16,0 0-16,24 0 0,-24 1 15,0-1-15,0-25 16,-24 25-1,24 1-15,-25-1 16,25 0-16,-25 25 16,25-25-16,-25 25 15,25-25-15,-25 25 16,1 0 0,24 25-16</inkml:trace>
  <inkml:trace contextRef="#ctx0" brushRef="#br0" timeOffset="187236.1903">9153 6052 0,'-25'0'62,"25"25"-46,0 0 0,0 0-16,-25 0 15,25 24-15,0-24 16,0 0-16,-24 0 15,24-1-15,0 1 0,0 0 16,0 0-16,0 0 16,0-1-16,0 1 0,0 0 15,0 0 1</inkml:trace>
  <inkml:trace contextRef="#ctx0" brushRef="#br0" timeOffset="187776.3579">9426 6152 0,'0'0'0,"-25"24"47,25 1-32,-25 0 1,25 0 0,0 0-16,0-1 15,0 1-15,0 0 16,0 0-16,25 0 16,-25-1-1,25-24-15,0 0 16,-1 0-1,1 0-15,0-24 16,0 24-16,-25-25 16,0 0-1,25 0-15,-25 0 16,0 1-16,0-1 16,0-25-16,0 25 15,0 1-15,0-1 0,-25 25 0,25-50 16,-25 50-16,0 0 15,0 0-15,1 0 16,-1 0 0</inkml:trace>
  <inkml:trace contextRef="#ctx0" brushRef="#br0" timeOffset="188349.7284">9947 6077 0,'0'25'79,"0"0"-79,0 0 15,0-1-15,0 1 16,0 0-1,0 0-15,-25-25 16,25 25-16,0-1 0,0 1 16,0 0-16,0 0 15,0 0-15,0-1 32,0-48-1</inkml:trace>
  <inkml:trace contextRef="#ctx0" brushRef="#br0" timeOffset="188736.7414">10269 6102 0,'0'25'47,"0"0"-31,0-1-1,0 1-15,-25-25 16,25 25-16,0 25 0,0-26 16,0 1-1,0 25-15,0-25 16,0-1-16,0 1 16,0 0-1,0-50 16</inkml:trace>
  <inkml:trace contextRef="#ctx0" brushRef="#br0" timeOffset="189202.7203">10492 6102 0,'0'0'0,"25"0"16,-25 25 31,-25 0-32,25-1-15,0 1 16,0 0-16,0 0 15,-24 0-15,24-1 0,0 1 16,0 0-16,24 0 16,-24 0-16,25-25 15,0 0-15,0 0 16,0 0-16,-1-25 16,-24 0-1,25 0-15,-25 0 16,25 1-16,-25-1 0,0 0 15,0 0-15,0-24 16,0 24-16,0 0 0,0 0 16,-25 25-16,25-25 15,-25 25 1,1 0-16,24 25 16,-25-25-1</inkml:trace>
  <inkml:trace contextRef="#ctx0" brushRef="#br0" timeOffset="189525.3374">10939 6028 0,'0'24'47,"0"1"-31,0 0-16,0 25 15,0-26 1,0 1-16,0 0 0,0 25 0,0-1 16,0-24-16,-25 0 15,25 0-15,0-1 16,0 1-16,0 0 0,0 0 15,0 0-15,0-1 0,-25-24 16,25-24 0</inkml:trace>
  <inkml:trace contextRef="#ctx0" brushRef="#br0" timeOffset="189892.968">11112 6499 0,'25'0'16,"-25"-25"-16,25 25 31,0 0-31,0 0 31,-25 25-31,0 0 16,0-1-16,-25 1 0,0 0 16,25 0-1,25-25 1,0 0-1,0 0-15,-1-25 16,1 25-16,-25-25 0,25 25 16</inkml:trace>
  <inkml:trace contextRef="#ctx0" brushRef="#br0" timeOffset="214486.6667">8806 5110 0,'0'25'109,"24"-25"-109,1 24 32,-25 1-17,0 0 1,25-25-16,-25 25 16,0 0-1,25-25 1,0 0 31,-25-25-47,24 25 15,-24-25 1,25 25-16,0-25 0,0 0 16,0 25-16,0-24 15,-1 24-15,1 0 16,0-25-16,0 25 15,0 0 1,-1 0-16,1 0 16,0 0-16,0 25 15,0-25-15,-1 0 16,1 0-16,0 24 0,0-24 16,0 25-16,-1-25 15,1 25 1,0-25-1,-25 25-15,0 0 16,0-1 0,25-24-16,-25-24 47,25 24-32,-25-25 1,0 0-16,24 0 0,1 25 0,-25-25 15,25 25-15,-25-24 0,25 24 16,0-25-16,-1 25 16,1 0-16,0-25 15,0 25-15,0 0 16,-1 0 0,-24 25-16,25-25 0,-25 25 15,25-25-15,0 24 16,0 1-16,-1 0 15,1-25-15,-25 25 16,25-25-16,0 0 0,0 25 16,24-25-16,-24 0 15,0 0-15,0 0 16,24 0-16,-24 0 0,0-25 16,0 25-16,0 0 0,-1-25 15,-24 0-15,25 25 0,-25-25 16,0 1-16,0-1 15</inkml:trace>
  <inkml:trace contextRef="#ctx0" brushRef="#br0" timeOffset="221615.1792">8657 6722 0,'0'25'141,"0"0"-141,0-1 15,0 1 1,0 0-16,25-25 16,-25 25-16,0 0 0,0 0 15,0-1 1,0 1-16,0 0 0,0 0 15,0 0-15,24-25 0,-24 24 16,0 1-16,0 0 16,0 0-1,-24-25 17,-1 0-17,0-25 1,25 0-16,0 0 0,0 1 15</inkml:trace>
  <inkml:trace contextRef="#ctx0" brushRef="#br0" timeOffset="222137.6628">8607 6722 0,'25'0'15,"-25"25"1,-25-25 0,25 25-16,-25-25 15,25 24 1,-24-24-16,24 25 15,-25-25-15,25 25 16,-25-25 0,25 25-16,0-50 47,25 0-32,0 25-15,-1-25 16,-24 1-16,25 24 15,0-25 1,-25 50 31,50-1-31,-26 1-1,1-25-15,-25 25 16,25-25-16,0 25 15,0-25-15</inkml:trace>
  <inkml:trace contextRef="#ctx0" brushRef="#br0" timeOffset="223697.9306">8235 7565 0,'25'0'47,"-25"-24"-32,0-1 48,-25 25-16,25-25-47,-25 25 0,1 0 15,-1 25 1,0 0 0,0-1 15,25 1-31,0 0 15,0 0 1,25-25 0,0 25-1,0-25-15,-1 0 16,1 0-16,-25 24 16,25-24-16,0 25 15,0 0 1,-25 0 15,0 0-15,-25-25-16,25 24 0,-25-24 15,0 0 1,0 0 0,1 0-16,-1 0 15,0 0 1,0 0-16,25-24 15,-25 24-15,25-25 47,25 25-31,-25-25-16,25 25 16</inkml:trace>
  <inkml:trace contextRef="#ctx0" brushRef="#br0" timeOffset="224013.6502">8458 7640 0,'0'25'46,"0"-1"-46,0 1 16,0 0 0,0 0-1,0 0 1,0-1-16,0-48 47,0-1-32,0 0 1,0 0-16</inkml:trace>
  <inkml:trace contextRef="#ctx0" brushRef="#br0" timeOffset="224139.328">8458 7565 0,'0'-24'15,"25"24"16,0 0-15</inkml:trace>
  <inkml:trace contextRef="#ctx0" brushRef="#br0" timeOffset="224710.8857">8781 7640 0,'-25'0'47,"25"-25"-32,-25 25-15,0 0 0,1 0 16,-1 0-1,0 0-15,0 0 0,25 25 16,-25 0-16,25-1 16,0 1-1,25-25 1,-25 25-16,25-25 16,0 0-16,0-25 0,-1 25 15,1-25-15,0 25 31,-25 25 1,0 25-17,0-25 1,0-1-16,0 1 16,0 0-16,0 0 0,0 0 15,0-1-15,-25 1 0,25 0 16,-25-25-16,25 25 15,-24-25-15,24 25 16,-25-25-16,0 0 16,0-25-16,0 25 0,25-25 15,-24 25-15,24-25 0,0 0 16,0 1-16,0-1 16,0 0-16,49 0 15</inkml:trace>
  <inkml:trace contextRef="#ctx0" brushRef="#br0" timeOffset="225153.3733">9004 7640 0,'0'25'31,"0"-1"-15,0 1-16,0 0 16,0 0-1,-25-25-15,25 25 0,0-1 16,0-48 15,0-1-31,0 0 16,0 0-16,25 0 15,0 1-15,-25-1 16,25 25 0,-25-25-16,25 25 15,-1 0 1,-24 25-16,25-25 16,-25 25-16,0-1 15,25-24-15,-25 25 0,0 0 16,0 0-1,-25-25-15,25 25 16,-25-25 0</inkml:trace>
  <inkml:trace contextRef="#ctx0" brushRef="#br0" timeOffset="225747.4815">9723 7417 0,'-24'0'32,"24"24"-32,0 1 0,0 0 15,0 0-15,-25 24 16,25-24-16,0 0 0,0 0 16,0 24-16,0-24 15,0 0 1,0 0-16,0 0 15,0-50 17,0 0-32,25 0 15,-1 0 1,1 25-16,-25-24 0,25 24 16,-25-25-16,25 25 0,0 0 15,-1 0 1,1 0-16,-25 25 15,25-1 1,-25 1-16,0 0 0,-25 0 16,0 0-16,1-25 15,24 24-15,-25-24 16,0 0-16,0 0 16,25-24-1,0-1-15,25 25 16,-25-25-16,25 0 15</inkml:trace>
  <inkml:trace contextRef="#ctx0" brushRef="#br0" timeOffset="225931.0142">10021 7665 0,'25'0'31,"-25"24"-15,0 1-16,0 0 15,0 0 1,-25 0 0,25-50-1,0 0 1,0 0-16</inkml:trace>
  <inkml:trace contextRef="#ctx0" brushRef="#br0" timeOffset="226080.6291">10021 7441 0,'0'0'0,"25"0"63,0 0-47,0 0-16,-1 0 0</inkml:trace>
  <inkml:trace contextRef="#ctx0" brushRef="#br0" timeOffset="226447.3658">10294 7317 0,'25'0'15,"-25"-24"-15,0 48 32,0 1-17,0 0-15,0 0 16,0 0-16,0-1 15,0 1-15,0 0 16,0 0 0,0 0-16,0-1 15,0 1-15,0 0 16,0 0-16,0 0 16,0-1-16,25 1 15,-25 0-15,0 0 16,0 0-16,0-1 15,0 1-15,0 0 16,0 0 0,0-50 15,0 0-31,0 0 16,-25 25-16</inkml:trace>
  <inkml:trace contextRef="#ctx0" brushRef="#br0" timeOffset="226613.9414">10294 7615 0,'-25'0'15,"50"25"17,0-25-32,0 0 0,-1 0 15,1 0-15,25 0 0,-25 0 16,-1 0-16,1 0 15</inkml:trace>
  <inkml:trace contextRef="#ctx0" brushRef="#br0" timeOffset="227513.9521">8731 8186 0,'-25'0'0,"50"0"47,25-25-47,-25 25 0,-1 0 15,26 0-15,-25 0 0,24 0 16,51 0-16,-51 0 0,1 0 15,0 0-15,-1 25 0,1-25 16,74 0-16,-75 0 0,1 0 16,-25 0-16,24 0 0,26 0 15,-50 0-15,-1 0 16,-24 24 0,-24-24-16,-1 0 0,0 0 15,0 0-15,-24 0 0,-51 0 16,51 0-16,-1 0 0,1 0 0,-1 0 15,-49 0-15,49 0 0,1 0 16,-1 0-16,0 0 16,25 25-16,-49-25 0,49 0 0,0 0 15,1 0-15,24 25 16,24-25 0,26 25-16,-25-25 15,24 0-15,1 0 0,0 0 16,-1 0-16,75 0 15,-74 0-15,24 0 0,1 0 16,-26 0-16,26 0 0,24 0 0</inkml:trace>
  <inkml:trace contextRef="#ctx0" brushRef="#br0" timeOffset="255902.9435">7888 8706 0,'-25'0'16,"25"-24"15,-25 24 47,25 24-78,-25-24 0,25 25 16,-24 0 0,24 0-16,-25 0 15,25-1-15,0 1 16,0 0-16,0 0 0,0 0 16,0 24-16,0-24 15,25-25-15,-25 25 16,24-25-16,1 0 15,0 0-15,0-25 16,0 25-16,-25-25 16,0 0-1,24 1-15,-24-1 0,0 0 16,0 0-16,0-24 16,-24 49-16,24-25 0,-25 25 15,25-25-15,-25 25 0,0-25 16,0 25-1,25 25 17,25-25-32</inkml:trace>
  <inkml:trace contextRef="#ctx0" brushRef="#br0" timeOffset="256273.0001">8186 8830 0,'24'0'47,"1"0"-31,0 0-16,0 0 15,0 0-15,-1 0 16,1 0-16,25 0 0,-25 0 16,-1 0-16,1 0 15,0 25-15,0-25 16,-25-25 15,-25 1-31,0-1 16</inkml:trace>
  <inkml:trace contextRef="#ctx0" brushRef="#br0" timeOffset="256501.4187">8409 8682 0,'25'0'16,"-1"0"-1,1 0-15,0 0 16,25 24-16,-26-24 16,-24 25-16,25 0 0,-25 0 15,0 0-15,0-1 16,-25 1-16,1 0 16,-1-25-16,0 25 15,0-25 1</inkml:trace>
  <inkml:trace contextRef="#ctx0" brushRef="#br0" timeOffset="257181.9061">8905 8756 0,'25'0'47,"-1"0"-47,1 0 16,0 0-16,25 0 15,-25 0-15,-1 0 16,1 0-16,25 0 0,-25 0 15,-1 0-15,1 0 16,-50 0 31</inkml:trace>
  <inkml:trace contextRef="#ctx0" brushRef="#br0" timeOffset="257434.2756">9079 8607 0,'0'25'16,"0"25"-1,0-26-15,0 1 16,0 0-16,0 0 15,0 24-15,0-24 16,0 0-16,0 0 0,0 0 16,0-1-1</inkml:trace>
  <inkml:trace contextRef="#ctx0" brushRef="#br0" timeOffset="258337.3354">9723 9004 0,'0'-25'0,"0"50"63,0 0-48,25 0 1,-25 0-16,0-1 15,0 1-15,25 0 16,-25 0-16,0 0 16,0-50 31,0 0-32</inkml:trace>
  <inkml:trace contextRef="#ctx0" brushRef="#br0" timeOffset="258737.3212">10046 9079 0,'-25'0'16,"50"0"15,0 0-16,0 0-15,24 0 16,-24 0-16,0 0 16,0 0-16,-1 0 0,26 0 15,-25 0-15,0 0 0,-1 0 16,1 0 0,-50 0 15</inkml:trace>
  <inkml:trace contextRef="#ctx0" brushRef="#br0" timeOffset="259009.624">10244 8905 0,'25'0'0,"-25"25"16,50-25-16,-50 24 15,25-24-15,-25 25 0,24-25 16,1 25-16,0 0 0,0 0 16,-25 0-1,0-1-15,0 1 16,-25-25-16,25 25 16,-25-25-16,0 25 15,1-25 1</inkml:trace>
  <inkml:trace contextRef="#ctx0" brushRef="#br0" timeOffset="259563.2217">10740 9079 0,'25'0'110,"0"0"-95,0 0 1,0 0-16,24 0 15,-24 0-15,0 0 0,0 0 16,-1 0-16</inkml:trace>
  <inkml:trace contextRef="#ctx0" brushRef="#br0" timeOffset="286698.2236">5507 3870 0,'-25'0'15,"25"24"126,0 1-141,-25 0 15,25 0 1,0 0-16,0-1 16,0 1-16,0 0 15,0 0-15,0 0 0,25-1 16,0-24 0,-1 0-1,-24-24 1,25 24-16,0-25 15,-25 0-15,0 0 0,25 25 16,-25-25-16,0 1 0,25 24 0,-25-25 16,0 0-1,0 50 17,0 0-17,-25-1-15,25 1 16,0 0-16,0 0 15,0 0-15,0-1 16,0 1 0,25-25 15,-25-25-15</inkml:trace>
  <inkml:trace contextRef="#ctx0" brushRef="#br0" timeOffset="287093.4503">5730 3969 0,'25'0'31,"-25"25"-31,0-1 16,0 26-16,0-25 15,0 0-15,0-1 16,0 1-16,0-50 47,0 1-47,0-1 15,0 0-15,24 0 16,-24 0-16,25 1 16,-25-1-16,25 25 15,0 0 1,0 0-16,-25 25 0,0-1 15,0 1-15,25-25 16,-25 25-16,0 0 16,0 0-1,0-1-15,-25-24 0,25-24 32,25 24-17</inkml:trace>
  <inkml:trace contextRef="#ctx0" brushRef="#br0" timeOffset="287481.1139">6127 3969 0,'0'-25'16,"0"50"-16,25-50 16,-25 0-16,-25 25 31,0 0-16,0 0-15,0 0 16,1 25 0,24 0-1,24-25 1,1 25-16,0-1 16,-25 1-1,25-25-15,-25 25 0,0 0 16,25-25-16,-25 25 15,0-1-15,-25-24 16,25 25-16,-25-25 16,0 0-16,0-25 15,25 1 1,0-1 0,25 25-1,-25-25-15</inkml:trace>
  <inkml:trace contextRef="#ctx0" brushRef="#br0" timeOffset="287674.6206">6300 3994 0,'0'24'32,"0"1"-17,0 0 1,0 0-16,-24 0 31,24-50-15,0-25-1</inkml:trace>
  <inkml:trace contextRef="#ctx0" brushRef="#br0" timeOffset="287778.3544">6325 3870 0,'0'-25'0,"0"50"47,25-25-31</inkml:trace>
  <inkml:trace contextRef="#ctx0" brushRef="#br0" timeOffset="288233.197">6623 3919 0,'0'-25'16,"-25"25"-1,0 0 17,0 0-32,1 0 15,-1 25-15,0-25 16,25 25-16,25 0 62,0-25-62,-1 0 16,-24 25-16,25-25 16,-25 24-16,0 1 15,25 0-15,-25 0 0,0 0 16,0-1-16,0 1 15,0 0-15,-25 0 16,0-25-16,25 25 0,-24-25 16,-1 0-1,0 0-15,0-25 16,0 25-16,25-25 16,0 0-16,0 0 15,25 1-15</inkml:trace>
  <inkml:trace contextRef="#ctx0" brushRef="#br0" timeOffset="288626.18">6821 3845 0,'0'0'0,"0"25"31,0-1-31,0 1 15,0 0-15,0 0 16,-25 0-16,25-1 16,25-48 31,-25-1-32,25 0-15,0 0 16,-25 0-16,25 25 15,0-24-15,-1 24 16,1 0 0,-25 24-16,0 1 15,0 0-15,0 0 16,0 0-16,0-1 16,0 1-1</inkml:trace>
  <inkml:trace contextRef="#ctx0" brushRef="#br0" timeOffset="288960.1584">7169 3994 0,'-25'0'0,"25"-25"47,25 0-31,-25 0-16,0 0 15,0 1 1,-25 24 15,0 24-15,0 1-1,25 0-15,0 0 0,0 0 16,0-1 0,25 1-1,0-25 1,0 0-16,-1 0 0,26 0 16,-25-25-16</inkml:trace>
  <inkml:trace contextRef="#ctx0" brushRef="#br0" timeOffset="289371.1192">7491 3919 0,'0'0'0,"0"-25"0,0 1 31,0-1 1,-25 25-17,0 0 1,25 25-16,-24-25 15,-1 24-15,25 1 0,-25 0 0,25 0 16,-25 0 0,25-1-16,25-24 15,25-24 1,-26 24-16,-24-25 0,25 0 16,0 25-16,25-50 0,-50 26 15,24-1-15,1-25 0,-25 25 16,0 1-16,25-1 0,-25 0 15,0 0-15,25 25 16,-25 25 0,-25 25-1,25-26-15,0 1 16,-25-25-16,25 25 0,0 25 16,-25-26-16,25 1 0,0 0 15,0 0-15,0 0 0,0-1 16,0 1-16</inkml:trace>
  <inkml:trace contextRef="#ctx0" brushRef="#br0" timeOffset="297449.7227">12005 4589 0,'-24'0'0,"48"0"140,-24 25-108,25-25-17,0 0 1,0 0 0,0 0-16,-1 0 15,1 0-15,0 0 0,0 0 16,0 0-1,-25-25 64</inkml:trace>
  <inkml:trace contextRef="#ctx0" brushRef="#br0" timeOffset="297982.9391">12452 4366 0,'25'0'16,"-25"24"0,-25 1-1,25 0 1,0 0-16,0 0 16,-25-1-16,25 1 15,0 0-15,0 0 16,-25 0-16,25-1 0,0 1 15,-24 0-15,24 0 16,0-50 31,24 25-47,-24-25 31,25 25-31,0 0 16,0 0-1,0 0-15,-1 0 16,1 0 0,0 25-16,0-25 15,0 0 1,-50-25 31</inkml:trace>
  <inkml:trace contextRef="#ctx0" brushRef="#br0" timeOffset="298266.2192">12551 4514 0,'0'25'46,"0"0"-46,0 0 16,0 0-16,0-1 16,0 1-16,-25 25 15,25-25-15,0-1 0,0 1 16,0 0-16,0 0 16,0-50 15,0 0-16,0 0-15,25 1 16</inkml:trace>
  <inkml:trace contextRef="#ctx0" brushRef="#br0" timeOffset="298538.5225">12725 4465 0,'25'0'31,"-1"0"-31,1 25 16,0-25 0,0 0-16,0 0 15,-1 0 1,-48 0 31,-1 0-47</inkml:trace>
  <inkml:trace contextRef="#ctx0" brushRef="#br0" timeOffset="298811.8511">12799 4490 0,'0'0'0,"-25"24"15,25 1 1,0 0-1,-24 0-15,24 0 16,0-1-16,0 26 16,0-25-16,24 0 15,1-1 1,0-24-16,-25 25 16,25 0-16,-50 0 46,0-25-30,0 0-16,1 0 16,-1 0-16,0 0 15</inkml:trace>
  <inkml:trace contextRef="#ctx0" brushRef="#br0" timeOffset="299410.328">13072 4812 0,'0'25'63,"0"0"-47,0 0-16,0-1 15,0 1-15,-25-25 16,25 25-16,0 0 15</inkml:trace>
  <inkml:trace contextRef="#ctx0" brushRef="#br0" timeOffset="299739.4007">13196 4812 0,'0'25'15,"0"0"-15,0 0 16,0-1 0,0 1-1,0 0 16,25-25-15,0 0-16,-25-25 0,25 0 16,-25 1-1,24-1-15,-24 0 0,0 0 16,-24 0 0,-1 25-16,0 0 15,0 0-15,0 0 16</inkml:trace>
  <inkml:trace contextRef="#ctx0" brushRef="#br0" timeOffset="301136.2845">13295 3820 0,'0'0'0,"0"-25"31,0 0 16,-24 25-31,-1 0-1,0 0-15,0 25 16,0-25-1,25 25-15,-25 0 16,25 0 0,25-1-1,0-24 1,0 25-16,0-25 0,-25 25 16,25-25-1,-1 0-15,-24 25 0,25 0 16,-25-1-1,0 1 1,-25-25 0,1 0-16,24 25 15,-25-25-15,0 0 16,0 0 0,25-25-16,-25 0 15,25 1 1,0-1-16,25 25 15,0-25-15,0 25 0</inkml:trace>
  <inkml:trace contextRef="#ctx0" brushRef="#br0" timeOffset="301370.3798">13543 3845 0,'0'0'0,"0"25"31,0-1-15,0 1-16,0 0 16,0 0-16,0 0 15,-24-1-15,24 1 16,-25-25-16,25 25 16,0-50-1,25 0 1,-25-24-16</inkml:trace>
  <inkml:trace contextRef="#ctx0" brushRef="#br0" timeOffset="301481.0648">13568 3770 0,'0'0'0,"0"25"32</inkml:trace>
  <inkml:trace contextRef="#ctx0" brushRef="#br0" timeOffset="301911.1595">13891 3919 0,'24'0'16,"-48"0"15,24-25-16,-25 25-15,0 0 0,0 0 16,0 25 0,1-25-16,-1 25 15,0-25-15,25 25 16,25-25 15,0 0-15,-1 0-16,1 0 15,0 25 1,-25-1-16,25-24 16,-25 25-16,0 0 0,0 25 15,0-26-15,0 1 16,-25-25 0,25 25-16,-25 0 0,0-25 15,1 0-15,-1-25 16,25 0-1,0 0 1,0 1-16,25 24 0,-25-25 16,24 25-16</inkml:trace>
  <inkml:trace contextRef="#ctx0" brushRef="#br0" timeOffset="302886.5386">14015 3944 0,'0'0'0,"24"-25"0,-24 50 47,0 0-31,0 0-1,0-1-15,0 1 0,-24-25 16,24 25-16,0 0 16,24-50-1,1-25 1,0 50-16,-25-24 15,25-1-15,0 0 16,-1 25-16,1-25 16,0 25-1,-25 25 1,0 0 0,0 0-16,0-1 15,25 1-15,0 0 16,-1-25-1,1 0-15,0 0 0,0 0 16,0-25 0,-25 0-1,25 1-15,-25-1 16,24 0-16,-24 0 16,0 0-1,25 25-15,-25-24 0,-25 24 31,25 24-15,-24 1-16,24 0 16,-25-25-16,25 25 0,0 0 15,0-1-15,0 1 16,0 0-16,25 0 16,-1-25-1,1 0-15,0 0 16,25 0-16,-26-25 0,1 25 15,0-25-15,0 25 0,24 0 0,-24-25 16,0 25-16,0-24 0,0-1 16,-1 0-1,-24 0 1,0 0 0,-24 25-1,-1 0-15,0 0 16,25 25-1,-50 0-15,26 0 16,-1 0 0,25-1-16,0 1 0,25 0 31,-1-25-31,1 0 16,0-25-16,0 0 0,0 1 15,-1-1-15,-24 0 0,25 0 16,-25 0-16,25 1 0,0-1 0,-25 0 15,25 0-15,-25 0 16,24 1-16,-24-1 0,0 50 31,0-1-15,0 1-16,0 0 0,-24 0 16,24 0-16,-25-1 0,25 1 15,0 0-15,0 0 0,0 0 16,0-1-16</inkml:trace>
  <inkml:trace contextRef="#ctx0" brushRef="#br0" timeOffset="304814.6376">15404 3870 0,'0'24'46,"0"1"-30,0 0 0,0 0-16,-25 0 0,25-1 15,0 1-15,-25 0 16,25-50 15,25 0-31,0-24 16,-25 24-16,25 0 15,-25 0-15,24 25 0,-24-24 16,25 48 15,-25 1-31,0 0 16,0 0-16,0 0 16,25-1-16,-25 1 15,25-25 1,0-25-1,-25 1-15,24-1 16,-24 0-16,25 25 16,-25-25-16,25 25 0,-25-25 0,0 50 31,25-25-15,-25 25-16,0 0 15,25-25-15,-1 25 16,1-25-1,0 0-15,0 0 16,0-25-16,-1 25 16,1-25-1,-25 0-15,25 25 0,-25-25 16,0 1-16,25 24 16,-25-25-16,-25 25 15,0 0 1,0 25-16,1-25 15,-1 0-15,0 24 0,25 1 16,0 0-16,0 0 16,25-25-1,0 0 1,-1 0-16,-24-25 16,25 25-16,0 0 15,0-25-15,0 25 16,-25-25-16,0 50 15,0 0 1,-25-25-16,25 25 16,0 0-1,0-1 1,25-24-16,-1 0 16,1-24-16,0 24 0,0-25 15,0 25 1,24-25-16,-49 0 15,25 0-15,0 1 16,-25-1-16,25 25 0,-25-25 16,0 0-1,-25 25-15,0 0 16,0 25 0,0-25-16,25 25 0,-24 0 15,24-1 1,0 1-16,0 0 15,24-25-15,-24 25 32,25-25-32,0 0 0,-25 25 15,25-25-15,-25 24 0,0 1 16,0 0-16,0 0 0,0 0 16,-25 24-1,25-24-15,-25 0 16,0 0-16,25-1 15,0-48 1,0-26-16,0 25 16,25 0-16,-25 1 15,25-1-15,0-50 0,0 51 16,-1-1-16</inkml:trace>
  <inkml:trace contextRef="#ctx0" brushRef="#br0" timeOffset="305248.5208">16297 3894 0,'49'-24'15,"-98"48"-15,98-24 47,-49 25-47,0 0 16,-25 0-16,25 0 15,0-1 1,0-48 15,25-1-31,0 25 16,-25-25-16,0 0 15,25 25-15,-25-25 0,25 1 16,0 48 15,-25 1-31,0 0 16,0 0 0,24-25-1,1 0 1,-25-25-16,25 25 15,0 0 1,0-25-16,-25 0 16,24 25-1,-24 25 17,-24 0-17,48-25 16</inkml:trace>
  <inkml:trace contextRef="#ctx0" brushRef="#br0" timeOffset="305404.1276">16619 3696 0,'0'0'0,"0"-25"15,25 25 16,0 25-15,24-25 0</inkml:trace>
  <inkml:trace contextRef="#ctx0" brushRef="#br0" timeOffset="305583.6678">16793 3671 0,'-50'25'16,"100"-50"-16,-50 50 31,0 0-16,0 0-15,0-1 0,0 1 16,0 25-16,0-25 16,0-1-16,-25 1 0,25 25 15,0-25-15,0-1 16</inkml:trace>
  <inkml:trace contextRef="#ctx0" brushRef="#br0" timeOffset="306029.7379">16694 3820 0,'0'0'0,"24"0"32,26 25-17,0-25-15,-26 0 0,1 0 16,0 0-16,25-25 15,-26 25-15,-48 25 47,24 0-31,0-1 0,0 1-16,24-25 0,-24 25 15,25-25-15,0 0 16,0 0-16,0 0 15,-1-25-15,1 25 16,-25-25-16,25 25 16,-25-24-1,0 48 1,0 1 0,0 0-1,0 0 1,50-25-1,-1 0-15,-24 0 0,0 0 16,0 0-16</inkml:trace>
  <inkml:trace contextRef="#ctx0" brushRef="#br0" timeOffset="306613.2449">17388 3944 0,'0'0'0,"25"-74"16,-25 49 0,0 0-1,0 0-15,-25 25 16,0 0-16,25 25 15,-25-25-15,25 25 16,-24 0-16,24-1 0,-25-24 16,25 50-16,-25-50 15,25 25-15,25-25 32,0 0-32,24-25 15,-24 0-15,-25 0 16,25 1-16,0-1 0,-1 0 15,-24 0-15,25 25 16,-25-49-16,0 24 16,25 25-1,-25 25 1,-25-25 0,25 49-16,-25-49 15,25 25-15,0 0 0,0 0 16,0-1-16,0 1 15,0 0-15,0 0 16,25-25-16,25 0 16,-25 0-16,0 0 15,-1 0-15,26-50 16,-25 25-16,0 1 16,-1 24-16,-24-50 0,25 50 15,-25-25-15,-25 25 31,1 0-31,24 25 16,-25-25-16,25 50 16,-25-50-16,25 24 0,-25 1 15,25 0-15,0 0 16,25 0-16,0-25 16,0 24-16,-1-24 0,1 0 15,25-24-15,-25 24 16,-1-25-16</inkml:trace>
  <inkml:trace contextRef="#ctx0" brushRef="#br0" timeOffset="313891.0648">13618 4688 0,'25'0'125,"-1"0"-109,1 0-16,0 0 16,0 0-16,0 0 15,-25 25-15,24-25 0,1 0 32,-25 25-17,-25-50 16,1 25-15</inkml:trace>
  <inkml:trace contextRef="#ctx0" brushRef="#br0" timeOffset="314052.2272">13643 4738 0,'-25'24'0,"50"1"31,-1-25-31,1 0 15,0 0-15,0 0 16,0 0-16,-1 0 0,1 0 16,0 0-16</inkml:trace>
  <inkml:trace contextRef="#ctx0" brushRef="#br0" timeOffset="322067.0692">14263 4564 0,'-25'0'15,"50"0"17,-1 0-17,-24 25 110,0 0-109,-24-25-1,24 24-15,0 1 16,0 0-16,0 0 16,0 0-16,-25-25 0,25 24 0,0 1 15,0 0-15,-25 0 16,25 0-16,0 0 0,0-1 16,0 1-16,0 0 31,0-50 31,0 0-46,0 1-16</inkml:trace>
  <inkml:trace contextRef="#ctx0" brushRef="#br0" timeOffset="323937.8352">14734 4564 0,'-25'0'0,"25"25"63,0 0-16,-25-25-47,25 24 15,0 1 1,0 0-16,-24 0 0,24 0 16,0-1-16,-25-24 15,25 25-15,0 25 0,-25-50 16,25 25-16,0 0 0,-25-1 15,25 1 1,25-50 15,0 1-15</inkml:trace>
  <inkml:trace contextRef="#ctx0" brushRef="#br0" timeOffset="324386.0447">15007 4638 0,'0'25'46,"0"0"-46,0 0 32,0 0-32,0-1 15,-25-24-15,25 25 0,0 0 16,0 0-16,0 0 16,25 0-1,0-25-15,-1 0 16,1 0-16,0-25 15,0 25-15,0-25 0,-1 0 16,-24 0-16,25 0 16,-25 1-16,25-1 0,-25 0 15,0 0-15,0 0 16,-25 25-16,25-24 0,-25 24 16,1-25-16,-1 25 15,0 0 1</inkml:trace>
  <inkml:trace contextRef="#ctx0" brushRef="#br0" timeOffset="324814.5167">15577 4614 0,'0'24'31,"0"1"0,-24 25-31,-1-25 16,25-1 0,-25 1-16,25 0 0,-25 0 15,25 0-15,0 0 16,0-1-16,0 1 31,0-50 0,0 1-15</inkml:trace>
  <inkml:trace contextRef="#ctx0" brushRef="#br0" timeOffset="325154.6648">15900 4614 0,'-25'24'31,"25"1"-31,0 0 16,0 0-16,-25-25 15,25 49-15,-25-24 16,25 0-16,0 0 16,0 0-16,0 0 0,0-1 15,-24-24-15,24 25 16,0 0-1</inkml:trace>
  <inkml:trace contextRef="#ctx0" brushRef="#br0" timeOffset="325720.3869">16222 4713 0,'-25'0'47,"25"25"-31,-24-25-16,24 24 16,0 1-16,-25-25 0,25 25 15,0 0-15,-25-25 16,25 25-16,0 0 0,0-1 15,25 1 1,0-25 0,-25 25-16,49-25 0,-24 0 15,0 0-15,0-25 16,-1 0-16,1 1 16,0-1-16,0-25 15,-25 25-15,0 0 16,0 1-16,0-26 15,0 25 1,-25 0-16,0 25 16,0-24-16,1 24 15,-1 0 1,25 24 0,25-24-1</inkml:trace>
  <inkml:trace contextRef="#ctx0" brushRef="#br0" timeOffset="326014.1721">16644 4539 0,'0'25'31,"0"0"-15,0 0-16,0-1 0,-25-24 0,25 25 16,-25 25-16,25-25 0,0-1 15,0 1-15,0 0 0,0 0 16,0 0-16,-24 0 0,24-1 16,0 1-16,0 0 15,0 0-15,0-50 47</inkml:trace>
  <inkml:trace contextRef="#ctx0" brushRef="#br0" timeOffset="326345.8657">16818 4936 0,'0'-25'0,"24"25"62,-24 25-46,0 0-16,0 0 15,0 0-15,0-1 16,-24-24 0,24 25-16,24 0 31,1-25-31,0 0 16,25 0-16,-1 0 0,-24-25 15</inkml:trace>
  <inkml:trace contextRef="#ctx0" brushRef="#br0" timeOffset="355325.3062">12204 4688 0,'99'25'0,"-74"-25"0,25 25 16,-26-1-16,26-24 0</inkml:trace>
  <inkml:trace contextRef="#ctx0" brushRef="#br0" timeOffset="358880.7446">18132 3671 0,'0'25'16,"0"0"31,0 0-16,0-1-15,0 1-1,0 0-15,0 0 16,0 0-16,0-1 0,0 1 15,0 0-15,0 0 0,0 0 16,-25-1-16,25 1 0,0 0 16,0 0-16,0 0 15,0-1-15,0 1 16,0 0-16,0 25 0,0-26 16,0 1-16,0 0 15,0 0-15,0 0 0,0-1 16,0 1-16,0 0 0,0 0 15,0 24-15,0-24 16,0 0-16,0 0 16,25 24-16,-25-24 0,0 0 15,0 0-15,0 0 0,0 24 16,0-24-16,0 0 16,0 0-16,0 0 0,0 24 15,0-24-15,0 0 16,0 0-16,0-1 0,0 26 0,0-25 15,0 0-15,0-1 0,0 1 16,0 25-16,0-25 16,0-1-16,0 1 0,0 0 15,25 25-15,-25-26 16,0 1-16,0 0 0,0 25 16,0-26-16,0 1 0,0 0 15,0 0-15,0 24 16,0-24-16,0 0 0,0 0 15,0 0-15,0-1 0,0 1 16,0 0-16,0 0 0,-25 0 16,25 24-16,0-24 15,0 0-15,0 0 0,0 0 16,0-1-16,0 1 16,0 0-16,0 0 0,0 0 15,0-1-15,-25 26 0,25-25 16,0 0-16,0 24 0,0-24 0,-24 25 15,24-26-15,0 1 0,0 0 16,0 0-16,0 0 0,0 24 16,0-24-16,-25 0 15,25 24-15,0 1 0,-25-25 16,25 0-16,0-1 0,0 1 16,0 0-16,0 0 0,-25 0 0,25 0 15,0-1-15,0 1 16,0 25-16,0-25 0,0-1 15,0 1-15,-25 0 0,25 0 16,0 24-16,0-24 0,0 0 16,0 0-16,-24 0 0,24 24 15,0-24-15,0 0 0,0 0 0,0-1 16,0 1-16,0 0 0,0 0 16,0 0-16,0-1 15,0 1-15,0 0 0,0 0 16,0 0-16,0-1 0,0 1 15,0 0-15,0 0 0,-25 0 0,25-1 16,0 26-16,0-25 16,0 0-1,0-1-15,0 26 16,0-25-16,0 0 0,0 0 16,0-1-16,0 1 15,0 0 1,0 0-16,0 0 15,0-1-15,0 26 16,0-25-16,0 0 16,0-1-16,0 1 0,0 0 15,0 0-15,0 0 16,0-1-16,0 1 16,0 0-1</inkml:trace>
  <inkml:trace contextRef="#ctx0" brushRef="#br0" timeOffset="365863.932">18951 3820 0,'0'-25'63,"0"50"77,-25 0-140,25 0 16,0-1 0,0 1-16,0 0 0,-25 0 15,25 0-15,0 24 0,0-24 16,-25 0-16,25 0 15,0-1-15,0 1 0,0 0 16,0 0 0,-24-25-16,24-25 62,24 25-62,-24-25 0</inkml:trace>
  <inkml:trace contextRef="#ctx0" brushRef="#br0" timeOffset="366228.9746">19199 3696 0,'0'25'31,"-25"-25"-15,25 49 0,0-24-16,-25 0 15,25 0-15,0 0 16,0-1-16,-25 1 0,25 0 16</inkml:trace>
  <inkml:trace contextRef="#ctx0" brushRef="#br0" timeOffset="366722.6815">19397 3994 0,'0'-25'16,"0"0"15,-25 25 0,1 0-15,-1 0-1,25 25-15,-25-25 16,0 49 0,25-24-16,0 0 15,25 0 1,-25 0-16,25-25 16,-25 24-16,25 1 0,-25 0 15,24-25-15,-24 25 16,0 0-16,-24-25 15,-1 0 1,25 24-16,-25-24 16,0 0-16,0 0 15,1 0-15,-1 0 16,25-24-16,0-1 16,25 0-1</inkml:trace>
  <inkml:trace contextRef="#ctx0" brushRef="#br0" timeOffset="367137.5897">19968 4043 0,'25'0'16,"-50"0"-16,50-25 0,-25 1 15,-25 24 16,0 24-15,0 1 0,0 25-1,25-25-15,-24-25 16,24 24-16,0 1 16,0 0-16,0 0 15,24-25-15,1 25 0,0-25 16,0 0-1,0-25-15</inkml:trace>
  <inkml:trace contextRef="#ctx0" brushRef="#br0" timeOffset="367449.7815">20191 4043 0,'0'-25'0,"-25"50"46,25 0-46,0 0 0,0 0 16,0-1-16,0 1 16,0 0-1,25-25-15,0 0 16,0-25 0,-25 0-16,24 1 15,-24-1-15,0 0 16,0 0-16,0 0 0,-24 1 15,-1-1 1,0 25-16,0 0 16,25 25-1,0-1-15,25-24 16,0 0-16</inkml:trace>
  <inkml:trace contextRef="#ctx0" brushRef="#br0" timeOffset="368287.141">20414 4018 0,'0'0'0,"0"25"47,-25 0-31,25 0 0,0 0-16,25-25 31,0 0-31,-25-25 0,25 0 15,-25 0 1,25 0-16,-1 25 16,-48 25 31,24 0-47,0 0 15,0 0-15,24-25 16,1 0-16,0 0 15,0 0-15,0 0 0,-1 0 16,-24-25-16,25 25 0,-25-25 16,25-25-16,0 50 0,-25-24 15,25 24-15,-25-25 32,25 25 30,-25-25-46,0 50-1,0 0 1,0-1-16,0 1 16,0 0-16,0 49 0,0-49 15,0 0-15,0 25 0,0-26 16,0 1-16,0 50 0,0-51 0,0 1 15,0 25-15,0-25 16,0 24-16,0-74 31,-25 1-31,25-1 16,0 0-16,0 0 0,0-49 16,0 49-16,0-49 0,0 24 15,0 25-15,0-24 0,0-1 16,0 25-16,0 0 15,25 1-15,-1-1 0,-24 0 16,25 25-16,0 0 16,0 0-16,0 0 0,-1 0 15,1 0-15,0 0 16,-25 25-16,0 0 16,0-1-16,-25 1 15,0 0-15,1 0 16,-1-25-16,0 0 0,0 0 15,25-25 1,0 0 0</inkml:trace>
  <inkml:trace contextRef="#ctx0" brushRef="#br0" timeOffset="368492.584">21109 3820 0,'0'0'0,"0"-25"16,0 50 15,0 0-15,0 0-1,0-1-15,0 1 0,0 0 16,0 0-16,0 0 16,0-1-16,0 1 15,0 0-15,0 0 0</inkml:trace>
  <inkml:trace contextRef="#ctx0" brushRef="#br0" timeOffset="368804.7662">21258 4142 0,'0'0'16,"24"0"-16,-24-24 15,25 24-15,0-25 16,0 0-16,0 0 15,-1 25-15,-24-25 16,25 25-16,-25-49 0,0 24 16,0 0-1,-25 25-15,25-25 0,-24 25 16,-1 25 0,0-25-16,25 25 15,-25-25-15,25 25 0,0 0 16,0-1-16,0 1 0,0 0 15,0 0-15,25-25 0,0 25 16,0-25-16,-1 0 16,1 0-16,0-25 15</inkml:trace>
  <inkml:trace contextRef="#ctx0" brushRef="#br0" timeOffset="369977.4028">21654 3944 0,'0'-25'15,"-24"25"-15,24 25 32,0 0-17,0 0-15,0-1 16,-25-24-16,25 25 0,0 0 16,25-50 15,-1 25-16,-24-25-15,25 25 0,-25-24 16,25-1-16,-25 0 0,25 0 16,0 0-16,-25 1 15,0 48 17,0 1-32,-25-25 0,25 25 15,0 0-15,0 0 16,0-1-16,25-24 31,0 0-31,-25-24 16,24 24-16,1 0 15,0-25-15,0 0 16,0 25-16,-25-25 16,0 50-1,-25 0 1,25 0-1,0-1-15,25-24 16,-1 0-16,1 25 16,0-25-16,0 0 15,0 0-15,-1-25 0,1 25 0,-25-24 16,25 24-16,0-25 16,-25 0-16,25 0 0,-25 0 15,0 1 1,-25 24-1,0 0-15,25 24 0,-25 1 16,0-25-16,25 25 0,-24 0 16,24 0-16,0-1 15,0 1-15,24-25 16,26 0-16,-25 0 16,0 0-16,-1 0 15,26-25-15,-50-24 16,25 49-16,0-25 0,-25 0 15,24 0-15,-24 1 16,0 48 15,-24-24-31,24 25 16,0 0-16,-25-25 16,25 25-16,0 0 15,0-1 16,25-24-31,-1 0 16,1 0-16,0 0 16,0 0-1,-25-24-15,25 24 16,-25-25-16,24 0 16,1 25-16,-25-25 0,25 25 15,-25-25-15,25 1 16,24-26-16,-49 25 0,25 0 0,0 1 15,0-1-15,-25 0 16,25-25-16,-25 25 0,0 1 16,-25 24-1,25 49-15,0 1 16,0-25-16,-25 0 16,25-1-16,0 1 15,0 25-15,0-25 0,0-1 16,0 1-16,0 0 0,0 0 0,-25 24 15,25-24-15,0 0 16,0 0-16,0 24 0,0-24 16,0 0-16,0 0 15,0-50 17,0-25-32,25 26 15,-25-1-15</inkml:trace>
  <inkml:trace contextRef="#ctx0" brushRef="#br0" timeOffset="370109.0584">22547 3944 0,'-24'0'0,"24"-25"16,49 25 15,-49 25-31,25-25 0,0 0 16,0 0-16,-1 0 15,26 0-15,25 0 0</inkml:trace>
  <inkml:trace contextRef="#ctx0" brushRef="#br0" timeOffset="371393.2536">23440 3671 0,'0'-25'15,"0"50"48,25 0-48,-25 0-15,0 0 16,0 24 0,0-24-16,0 0 15,0 0-15,25 24 0,-25-24 0,0 0 16,0 0-16,0 24 0,0-24 15,0 25-15,0-1 16,0-24-16,0 0 0,0 24 0,0-24 16,0 50-16,0-51 0,0 1 15,0 25-15,0-25 0,0 49 16,0-49-16,0 0 0,0 24 0,0-24 16,0 25-16,0-1 15,0 1-15,0-25 0,0 0 16,0-1-16,0 1 0,0 50 15,0-51-15,0 1 0,0 0 0,0 0 16,0 49-16,0-49 0,0 0 16,0 0-16,-25-1 0,25 26 15,0 0-15,0-1 0,0-24 16,0 0-16,0 24 0,0-24 16,0 74-16,0-74 15,0 25-15,0-25 0,0 49 0,0-24 16,0-25-16,0 24 15,0-24-15,0 25 0,0 24 0,25-49 16,-25 24-16,25 1 0,-25-25 16,0 24-16,0 51 0,0-51 15,25-24-15,-25 25 0,0-26 16,24 51-16,-24-50 0,0 24 16,0-24-16,0 25 0,25-26 15,-25 51-15,0-25 0,0-26 16,0 26-16,0-25 0,25 49 15,-25-49-15,0 25 0,0-26 16,0 1-16,0 25 0,0-1 0,0 1 16,0-25-16,0 0 15,0-1-15,0 1 0,0 50 16,0-51-16,0 1 0,0 0 16,0 25-16,-25-1 0,25 1 0,0-25 15,-25-1-15,25 1 0,0 25 16,0-25-16,0-1 0,25-24 15,-25 25-15,25 0 16</inkml:trace>
  <inkml:trace contextRef="#ctx0" brushRef="#br0" timeOffset="379844.7092">19248 4862 0,'0'-25'0,"0"0"31,-24 25-15,-1 0 46,0 0-46,25 25 0,-25-25-16,25 25 0,-25-25 15,25 25-15,-24-1 16,24 1 0,0 0-16,0 0 0,0 0 15,0-1-15,0 1 16,24 0-1,-24 0-15,25 0 0,0-25 16,0 0-16,0 0 0,-1 0 16,1 0-16,-25-25 15,50 0-15,-25 0 16,-25 0-16,24 1 0,1-26 16,-25 25-16,0 0 15,0 1-15,0-1 16,0 0-16,-25 0 0,25 0 15,-24 0-15,-1 25 16,0-24 0,25 48 31,25-24-47,-25 25 0</inkml:trace>
  <inkml:trace contextRef="#ctx0" brushRef="#br0" timeOffset="380225.3975">19819 4812 0,'0'25'63,"0"0"-48,0 0-15,0-1 16,-25 1-16,25 0 15,0 0-15,0 0 16,-25-1-16,25 1 0,0 0 0,0 0 16,0 0-16,0-1 15,0-48 32,0-1-47</inkml:trace>
  <inkml:trace contextRef="#ctx0" brushRef="#br0" timeOffset="380790.0576">20414 4862 0,'-25'0'16,"1"0"-1,-1 0-15,25 25 16,0-1-1,-25-24 1,25 25-16,0 0 16,0 0-16,0 0 15,-25-1-15,25 1 16,0 0-16,0 0 16,25-25-16,0 25 15,0-25-15,-1 24 16,1-24-16,0 0 0,0 0 15,0 0-15,-1-24 0,1-1 16,0 0-16,-25 0 16,25 0-16,0 1 15,-25-1-15,0 0 0,0 0 16,0 0-16,0 1 16,-25-1-16,25 0 0,-25 25 15,25-25-15,-25 0 16,0 0-16,1 25 15,-1 0 1,25 25 0</inkml:trace>
  <inkml:trace contextRef="#ctx0" brushRef="#br0" timeOffset="381170.2516">21084 4812 0,'0'25'47,"-25"0"-32,25 0-15,0-1 0,0 1 16,-25 0-16,25 25 16,0-26-16,-24 1 15,24 0-15,0 0 16,0 0-16,24-25 47,-24-25-47,0 0 0</inkml:trace>
  <inkml:trace contextRef="#ctx0" brushRef="#br0" timeOffset="381538.349">21555 4762 0,'0'25'31,"-25"-25"-31,25 50 16,0-25-16,0 0 16,0-1-16,0 1 15,-24 0-15,24 0 0,0 0 16,0-1-16,0 1 16,-25-25-16,25 25 0,0 0 15,0 0-15,0-50 63</inkml:trace>
  <inkml:trace contextRef="#ctx0" brushRef="#br0" timeOffset="382024.8201">22002 4762 0,'-25'0'31,"0"0"-31,0 25 15,1-25-15,-1 25 16,25 0-16,-25 0 16,0 24-16,25-24 15,0 0-15,0 0 16,0 24-16,0-24 16,0 0-16,0 0 15,25-25-15,-25 25 0,25-25 16,0 0-16,24 0 15,-24-25-15,0 0 16,0 25 0,-1-50-16,-24 26 15,25-1-15,-25 0 0,0-25 16,0 26-16,0-1 0,0 0 16,-25 0-16,25 0 15,-24 25-15,24-25 0,-25 25 16,0 0-1,25 25 1</inkml:trace>
  <inkml:trace contextRef="#ctx0" brushRef="#br0" timeOffset="382345.5577">22399 4738 0,'-25'0'31,"25"24"-31,0 1 16,0 0-16,-25-25 0,25 50 15,0-25-15,0-1 0,0 1 16,0 0-16,-25 25 0,25-26 16,0 1-16,0 0 15,0 25-15,0-26 16,0 1-16</inkml:trace>
  <inkml:trace contextRef="#ctx0" brushRef="#br0" timeOffset="399688.4317">20340 5457 0,'0'-25'16,"-25"50"93,25 0-93,0 0 15,0-1-15,0 1-16,0 0 15,0 0-15,0 0 16,0 24-16,-25-24 15,25 25-15,0-26 16,0 1-16,0 0 0,-25 0 16,25 0-16,0 0 0,0-1 15,0 1-15,-24 0 16,24 0-16,0 0 0,0-1 16,0 1-16,0 0 15,0 0 1,-25-25 15,25-25 0,-25 0-31</inkml:trace>
  <inkml:trace contextRef="#ctx0" brushRef="#br0" timeOffset="400072.5759">20092 5953 0,'0'-25'15,"0"50"17,0 0-17,25 0-15,-25 0 0,0-1 16,0 1-16,24 0 15,-24 0-15,0 0 0,0-1 16,25 1-16,-25 0 16,0 0-16,0 0 0,0-1 15,0 1-15,25-25 16,0 0 31,-25-25-32,0 1 1,25 24-16,-25-25 0,24 0 16,1 0-16,-25 0 15,25 1-15,0-1 0,-25 0 0</inkml:trace>
  <inkml:trace contextRef="#ctx0" brushRef="#br0" timeOffset="400730.7334">20861 5680 0,'0'0'0,"25"0"0,-25-25 16,0 1-1,0-1 1,-25 25-16,25-25 15,-25 0 1,0 25 0,0 0 15,25 25-31,0 0 16,-24 0-16,24-1 0,0 1 15,0 0-15,-25 25 0,25-26 0,0 1 16,0 0-16,0 0 15,0 0-15,0 24 0,-25-24 16,25 0-16,0 0 16,0 0-16,-25-1 0,25 1 15,-25-25 1,25-25 0,-25 25-16,25-24 0,0-1 15,0 0-15,-24 0 0,24 0 16,0 1-1,-25 24-15,50 0 32,-1 0-17,1 0-15,0-25 0,0 25 16,0 0-16,0 0 0,-1 0 0,1 0 16,0-25-16,0 25 0,0-25 15</inkml:trace>
  <inkml:trace contextRef="#ctx0" brushRef="#br0" timeOffset="400922.2307">21010 5655 0,'-75'100'16,"150"-200"-16,-75 76 0,0 48 31,0 1-31,-25 0 16,25 0-16,0 0 15,-25 24-15,25-24 16,0 0-16,0 0 0,-25 0 15,25-1-15,0 1 0,0 0 0,0 0 16</inkml:trace>
  <inkml:trace contextRef="#ctx0" brushRef="#br0" timeOffset="401086.8053">21134 5854 0,'0'0'0,"0"-25"16,0 50-1,0 0 1,0 0-16,0-1 16,-25-24-16,25 25 0,0 0 15</inkml:trace>
  <inkml:trace contextRef="#ctx0" brushRef="#br0" timeOffset="401220.4486">21158 5705 0,'0'0'0,"0"-25"0,25 25 47</inkml:trace>
  <inkml:trace contextRef="#ctx0" brushRef="#br0" timeOffset="401499.7162">21332 5730 0,'0'25'31,"0"-1"-15,0 26-1,0-25-15,0 0 0,0 0 16,-25 24-16,25-24 0,0 25 15,-25-26-15,25 1 0,0 0 16,0 25-16,0-1 16,0-24-16,0 0 0,0 0 0,0-1 15,0 1-15,0 0 16,0-50 0,0 0-1,0-24-15,0-1 16,0 25-16,0-24 0</inkml:trace>
  <inkml:trace contextRef="#ctx0" brushRef="#br0" timeOffset="401730.7128">21431 5779 0,'0'0'0,"25"-24"15,0-1-15,-25 0 16,25 25-16,-1 0 16,1 25-1,0 0-15,-25-1 16,0 1-16,0 0 15,-25-25-15,25 25 16,-25-25-16,25 25 0,-49-25 16,49 25-16,-25-25 0,0 0 15,0 0-15,25-25 16,25 0 0,0 25-1,-25-25-15</inkml:trace>
  <inkml:trace contextRef="#ctx0" brushRef="#br0" timeOffset="401962.8576">21630 5755 0,'24'0'16,"-148"49"-16,224-98 0,-76 73 31,-24 1-15,0 0-1,0 0-15,0 0 0,0 0 16,0-1-16,0 1 0,0 0 15,-24 25-15,24-26 0,0 26 16,-25-25-16,25 0 16,0 24-16,-25-49 0,25 25 15,0-50 1,0 0 0,0 1-16</inkml:trace>
  <inkml:trace contextRef="#ctx0" brushRef="#br0" timeOffset="402224.3466">21729 5755 0,'25'0'0,"-25"-25"16,25 25-16,-1 0 16,1 0-16,0 25 15,0-1-15,-25 1 16,0 25-16,-50-25 15,25 0 1,1-25-16,-1 0 16,0 0-16,0-25 15,25 0 1,25 25 0,-25-25-16,25 25 0</inkml:trace>
  <inkml:trace contextRef="#ctx0" brushRef="#br0" timeOffset="402542.5107">21952 5879 0,'25'0'32,"0"-25"-32,0 25 15,-25-25-15,24 25 16,-24-25-16,25 0 0,-25 1 15,0-1 1,-25 25 0,1 0-1,-1 25-15,0-1 16,0 1 0,25 0-16,0 0 0,0 0 15,0 0 1,0-1-16,25-24 0,-25 25 15,25-25-15,24 0 0,-24 0 16,0 0-16,0-25 0,24 25 16,-24-24-16</inkml:trace>
  <inkml:trace contextRef="#ctx0" brushRef="#br0" timeOffset="402903.5706">22374 5804 0,'25'-25'31,"-125"100"-31,175-125 0,-50 1 0,-25 24 16,-25 25-1,0 0 1,-25 0-16,26 0 16,-1 25-1,0-25-15,25 49 0,-25-49 16,25 25-16,0 0 16,25 0-16,0 0 15,0-25-15,-1 0 16,1 0-16,0-50 0,0 50 15,0-25-15,-1 0 0,1 0 0,25-24 16,-25 24-16,-1 0 0,1 0 16,0 1-16,-25-1 0,25-25 15,0 50-15,-25 25 16,-25 0 0,25 0-16,-25-1 15,25 1-15,-25 25 0,0-25 16,25 24-16,-24-24 0,24 0 15,0 0-15,0 0 0,0-1 16</inkml:trace>
  <inkml:trace contextRef="#ctx0" brushRef="#br0" timeOffset="405755.4518">19124 7268 0,'0'-25'0,"0"0"16,0 0-16,25 25 16,-25-24-16,25-1 15,-25 50 48,0-1-63,0 1 15,0 25-15,-25-25 16,25-1-16,0 1 0,0 0 16,0 0-16,-25 24 0,25-24 15,0 25-15,-24-25 0,24-1 0,0 1 16,-25 0-16,25 0 0,0 0 16,-25-25-16,25 24 15,0-48 1,25-1-1</inkml:trace>
  <inkml:trace contextRef="#ctx0" brushRef="#br0" timeOffset="406184.3379">19645 7293 0,'0'24'31,"0"1"-15,-24-25-1,24 25-15,0 0 0,-25 0 16,25-1-16,0 1 15,0 0-15,0 0 0,0 0 0,25-25 16,-25 24-16,24-24 0,1 25 16,0-25-16,0 0 0,0 0 15,-1 0-15,1-25 16,0 1-16,-25-1 16,0 0-16,25 0 0,-25-24 15,0 24-15,0 0 0,0 0 0,0 0 16,0 1-16,-25-1 15,0 0-15,0 25 16,25-25-16,-24 25 16,24 25-16,0 0 15</inkml:trace>
  <inkml:trace contextRef="#ctx0" brushRef="#br0" timeOffset="406506.5017">20389 7218 0,'0'25'31,"0"0"-31,0 0 16,0 24 0,0-24-16,0 0 0,0 0 0,-24-25 15,24 24-15,-25 26 0,25-25 16,0 0-16,0-1 16,0 1-1,0 0 1,0-50-1</inkml:trace>
  <inkml:trace contextRef="#ctx0" brushRef="#br0" timeOffset="407047.7973">20935 7293 0,'0'-25'32,"-25"25"-17,1 25 1,24-1-16,-25-24 0,25 25 0,-25 0 16,0 0-16,25 0 15,0-1-15,0 1 16,0 0-16,0 0 0,25 0 15,0-1 1,0-24-16,-1 0 0,1 0 16,0 0-16,0-24 0,0-1 15,-1 25-15,1-25 0,-25 0 16,25 0-16,-25 1 0,25-1 16,-25 0-16,0 0 0,0 0 15,-25-24-15,0 49 16,25-25-16,-25 25 0,1 0 15,-1 0-15,0 0 16,25 25 0</inkml:trace>
  <inkml:trace contextRef="#ctx0" brushRef="#br0" timeOffset="407406.8532">21530 7293 0,'0'24'32,"-24"-24"-32,24 25 15,-25 0-15,25 0 0,0 0 16,0-1-16,0 1 15,0 0-15,25 0 16,-25 0-16,24-25 16,1 24-16,0-24 15,0 0-15,-25-24 0,25 24 16,-25-25-16,24-25 0,-24 25 16,0 1-16,0-1 15,0 0-15,0-25 0,0 26 16,0-1-1,-24 25 1</inkml:trace>
  <inkml:trace contextRef="#ctx0" brushRef="#br0" timeOffset="407687.1139">22051 7268 0,'0'-25'0,"25"25"16,-25 25-1,0 0 1,0 24 0,0-24-16,-25 0 15,25 0-15,0-1 0,0 1 16,0 0-16,-24-25 0,24 25 15,0 0-15,0-1 16,24-24 0,-24-24-1,25-1-15</inkml:trace>
  <inkml:trace contextRef="#ctx0" brushRef="#br0" timeOffset="407983.0686">22473 7293 0,'-25'0'16,"25"24"-16,-25-24 16,25 25-16,0 0 0,-24 0 15,24 0-15,0-1 0,0 1 16,0 25-16,0-25 15,24-25-15,1 24 16,0-24-16,0 0 0,0-24 16,-1 24-16,1-50 15,-25 25-15,25 0 0,-25 1 16,0-1-16,0 0 0,-25-25 16,0 50-16,1-24 0,-26 24 15,25 0-15,-24-25 0</inkml:trace>
  <inkml:trace contextRef="#ctx0" brushRef="#br0" timeOffset="416462.4993">19025 8012 0,'-25'0'16,"1"-25"-1,48 25 110,1 0-125,0 0 0,0 0 16,0 0-16,-1 0 0,26 0 16,-25 0-16,0 0 15,-1 0-15,26 0 16,-25 0 0,-50 0-1,-25 0 1,26 0-16,-1 0 15,0 0-15,0 0 0,0 0 16,-24-25-16,24 25 0,0 0 16,0-25-16,-24 25 0,24 0 15,50 0 32,0 0-47,-1 0 0,1 0 16,0 25-16,0-25 15,24 0-15,-24 0 0,0 0 0,0 0 16,0 0-16,-1 0 16,1 0-16,-50 0 31,-24 0-31,-1 25 16,25-25-16,1 0 15,-1 0-15,0 0 0,0 0 16,0 0-16,1 0 15,48 0 17,1 0-32,25 0 15,-25 0-15,-1 0 16,1 0-16,0 0 0,25 0 16,-26 0-16,-48 0 31,-26 0-31,25 0 15,-24 25-15,24-25 0,0 0 16,0 0-16,0 0 16,75 0-1,0-25 1,-26 25-16,1 0 0,25 0 16,-1-25-16</inkml:trace>
  <inkml:trace contextRef="#ctx0" brushRef="#br0" timeOffset="450440.632">24284 3944 0,'0'-25'62,"0"0"-46,25 25 0,-1-24-16,1-1 15,0 25 1,0 0-1,0 0-15,-1 0 16,1 25-16,0-25 16,-25 24-16,0 1 0,0 0 15,0 0-15,0 0 0,0 24 16,-25-49-16,25 25 16,-25 25-16,1-26 0,24 1 0,-25 0 15,0 0-15,0 0 0,0-25 16,25 24-16,-24-24 0,-1 0 15,0 0 1,25-24-16,0-1 16,0 0-1,25 0 1,0 25 0,-1 0-16,1 0 15,0 25-15,0-25 16,0 25-16,-1-25 15,1 25-15,0-25 16,0 0 0,-25-25-16,25 0 15</inkml:trace>
  <inkml:trace contextRef="#ctx0" brushRef="#br0" timeOffset="450671.022">24805 3721 0,'0'-25'16,"24"25"-16,-24 25 31,0 0-31,0-1 16,0 1-16,0 0 15,-24 0-15,24 0 0,0-1 16,0 1-16,-25 0 16</inkml:trace>
  <inkml:trace contextRef="#ctx0" brushRef="#br0" timeOffset="451175.2523">25177 4043 0,'0'-25'16,"25"25"-16,-25-24 0,0-1 31,-25 25 1,0 0-32,0 0 15,0 25-15,1-25 16,-1 0-16,0 24 15,25 1-15,0 0 16,0 0 0,0 0-16,0-1 15,0 1-15,25-25 0,0 25 16,-25 0-16,0 0 16,-25-25-1,0 0 1,25 24-16,-25-24 15,0 0-15,25-24 16,0-1 0,0 0-16</inkml:trace>
  <inkml:trace contextRef="#ctx0" brushRef="#br0" timeOffset="451828.7096">26144 4043 0,'0'-25'0,"-25"25"16,25-24-16,-24 24 15,-1 0-15,0 0 16,0 24-16,0 1 16,25 0-16,-24 0 0,-1 0 15,25-1 1,0 26-16,0-25 15,25 0 1,-1-25-16,1 0 0,0 0 16,0 0-16,24-25 15,-24 25-15,0 0 16,0-50-16,0 25 16,-1 1-16,-24-1 15,0 0-15,0 50 31,-24 0-15,24-1 0,0 1-16,0 0 15,0 0-15,24 0 16,1-25-16,0-25 31,0 0-31,-25 0 0,0 0 16,0-24-16,-50 49 15,50-25-15,0 0 16,-25 25-16,50 0 31,0 25-15,0-25-16</inkml:trace>
  <inkml:trace contextRef="#ctx0" brushRef="#br0" timeOffset="452608.6721">26442 4093 0,'25'-25'31,"-100"50"-31,125-25 0,-25 0 32,-25 25-17,0-1 1,0 1 0,24-25-1,1-25 1,-25 1-1,25-1-15,0 25 0,-25-25 0,25 25 16,-25-25-16,24 25 0,-24-25 16,0 50 31,0 0-32,-24 0-15,24 0 16,0-1 15,24-24-15,1-24-16,-25-1 15,25 0-15,-25 0 16,25 25-16,-25 25 62,0 0-62,0 0 16,25-25 0,-1 0-1,1-25 1,0 25 0,0-25-16,24 0 15,-24 25-15,-25-25 16,25 25-16,0 0 15,0 0-15,-25-24 16,-25 24 15,25 24-15,-25 26 0,25-25-1,-25 0-15,25-1 16,0 76-16,0-76 0,0 26 15,0-25-15,0 24 0,0 26 16,0-50-16,0-1 0,-25 26 16,25-25-16,0 0 15,-24-50 1,24-25 0,-25 25-16,25-24 0,0 24 0,0-25 15</inkml:trace>
  <inkml:trace contextRef="#ctx0" brushRef="#br0" timeOffset="452809.4435">26938 3969 0,'0'0'0,"25"0"0,-1 0 0,1 0 15,0-25-15,0 25 16,0 0-16,0 0 0,-25 25 16,24-25-16,-24 25 0,25-1 15,-25 1-15,0 0 16,-49-25-16,24 25 15,0-25-15,0 25 0,0-25 16,0 0-16,25-25 16,0 0-16,25 0 15,0 0-15</inkml:trace>
  <inkml:trace contextRef="#ctx0" brushRef="#br0" timeOffset="452981.9896">27335 3795 0,'0'0'0,"25"0"0,-25 25 31,0 0-15,-25 0-16,25-1 0,0 26 15,0-25-15,0 0 0,-25-1 0,25 26 16,0-25 0,0 0-16,25-25 15</inkml:trace>
  <inkml:trace contextRef="#ctx0" brushRef="#br0" timeOffset="453892.6466">27409 4142 0,'0'0'0,"25"0"15,0-24 1,0-1-16,-1 0 16,1 0-16,0 0 15,-25 1-15,0-1 16,0 0-1,-25 25 1,0 0-16,25 25 16,-24-25-16,24 25 0,-25-1 0,25 1 15,0 0-15,0 0 16,0 0-16,25-25 16,24 0-1,1 0 1,-25 0-16,-1-25 0,1 25 15,-25-25-15,25 0 0,-25 0 16,25 25-16,-25-24 0,25 24 16,-25 24 15,0 1-31,-25 0 0,25 0 16,0 0-1,25-25-15,-1 0 16,1 0-16,25 0 15,-25 0-15,-1-25 0,1 0 16,0 25-16,0-25 0,-25 0 16,0 50 31,0 0-47,0 0 15,25-25 1,24 25-1,-24-25-15,0 0 16,0 0-16,0 0 16,-1 0 15,1 0-15,0 0-1,0 0-15,0 0 0,-1 0 16,-24-25-16,25 25 0,-25-25 15,25 0-15,-25 0 16,0 1-16,0-1 16,-25 25-16,0 0 31,1 0-31,24 25 0,-25-25 16,25 24-16,0 26 15,25-50-15,-25 25 0,24-25 16,1 0-16,0 0 0,0 25 15,0-25-15,-1 0 16,1 0-16,0 0 16,-25-25-1,25 25 32,0-25-47,-1 0 16,1 25-16,0-25 0,0 25 15,0-24-15,24-1 0</inkml:trace>
  <inkml:trace contextRef="#ctx0" brushRef="#br0" timeOffset="454065.1918">28947 3646 0,'25'-49'16,"-50"98"-16,25-74 16,-25 75-1,0-25-15,25 25 16,-24-26-16,24 1 0,-25 50 15,0-51-15,25 26 0,0-25 16,0 24-16,-25-24 0,25 25 16,0-25-16,0-1 15</inkml:trace>
  <inkml:trace contextRef="#ctx0" brushRef="#br0" timeOffset="454232.7529">28625 3919 0,'0'25'0,"24"-25"16,1 0-16,0 0 15,49 0-15,-49 0 0,25 0 16,-25 0-16,24 0 0,1 0 16,-1 0-16,-24 0 0,0 0 15</inkml:trace>
  <inkml:trace contextRef="#ctx0" brushRef="#br0" timeOffset="457090.942">24954 4837 0,'24'0'47,"-24"-25"-47,-24 25 78,-1 0-62,25 25-1,0 0-15,-25-25 0,25 25 16,-25-1-16,0 26 15,25-25-15,0 0 16,0-1-16,0 1 16,0 0-16,25 25 0,0-26 15,0-24-15,0 0 16,-1 25-16,1-25 0,0 0 16,25-49-1,-26 24-15,-24 0 0,25 0 0,-25 0 16,25 1-16,-25-26 0,0 0 15,0 26-15,0-1 0,0 0 16,0-25-16,-25 25 0,0 1 16,1 24-1,-1 0-15,0 0 0,25 24 16</inkml:trace>
  <inkml:trace contextRef="#ctx0" brushRef="#br0" timeOffset="457480.9162">25822 4812 0,'0'-25'0,"24"25"0,-24 25 32,-24 0-17,24 0-15,-25 0 16,25-1-16,0 26 0,-25-25 15,25 0-15,0-1 0,0 1 16,-25 25-16,25-25 0,0-1 0,-25 1 16,25 0-16,0 0 15,0 0-15,25-25 32,-25-25-32,25 0 15</inkml:trace>
  <inkml:trace contextRef="#ctx0" brushRef="#br0" timeOffset="457930.3255">26417 4911 0,'-25'0'32,"0"25"-17,25 0-15,0 25 16,0-26-1,0 1-15,0 25 16,0-25-16,0-1 16,25-24-16,0 0 0,0 25 15,0-25-15,-1 0 0,1 0 16,0 0-16,0-25 0,24 1 16,-24 24-16,0-25 0,-25 0 15,25 0-15,0-24 0,-1 24 16,-24 0-16,0 0 0,0 0 15,0 1-15,-49-1 0,24 25 0,0-25 16,0 25-16,1 0 0,-1 0 16,0 0-16,0 25 0</inkml:trace>
  <inkml:trace contextRef="#ctx0" brushRef="#br0" timeOffset="458267.9709">27335 4911 0,'0'25'15,"0"0"1,-25 0-16,25 0 0,0-1 16,0 26-1,0-25-15,0 0 16,0-1-16,0 1 16,0 0-16,0 0 0,0-50 46</inkml:trace>
  <inkml:trace contextRef="#ctx0" brushRef="#br0" timeOffset="458553.2183">27756 4911 0,'0'25'31,"0"0"-15,0 0-16,0 24 16,0-24-16,0 0 0,0 0 15,-24 24 1,24-24-16,0 0 0,0 0 15,0 0 1,0-50 0,24 25-16</inkml:trace>
  <inkml:trace contextRef="#ctx0" brushRef="#br0" timeOffset="458953.1586">28277 4936 0,'-24'0'16,"24"25"-1,-25 0-15,25 0 16,-25-1-16,25 1 16,0 0-16,0 0 15,0 24-15,0-24 16,25 0-16,24-25 16,-24 0-16,0 0 15,0 0-15,-25-25 0,49 0 16,-49 1-16,25-1 0,-25 0 0,25 0 15,-25 0-15,0-24 0,0-1 16,0 25-16,0 1 0,-25-1 16,25 0-16,-25 25 31,25 25-31</inkml:trace>
  <inkml:trace contextRef="#ctx0" brushRef="#br0" timeOffset="459181.5723">28947 4787 0,'0'0'16,"0"50"15,0 0-15,0-1-16,0-24 15,0 0-15,0 0 0,0-1 0,-25 26 16,25-25-16,0 0 0,0-1 16,0 1-16,0 25 15,-25-25-15</inkml:trace>
  <inkml:trace contextRef="#ctx0" brushRef="#br0" timeOffset="460014.1952">26789 5333 0,'0'25'31,"0"0"-15,0-1-16,0 1 16,0 25-16,0-25 15,0-1-15,0 1 0,0 0 0,-25 49 16,25-49-16,0 0 0,0 25 16,0-26-16,-25 1 0,25 25 15,-24-25-15,24 0 16,0-1-1,-25-24-15,0 0 16,0 0 15,25-24-31,0-1 16,0 0 0,-25 25-16,25-25 15,-24 25 1,24 25-1,0 0-15,0 0 16,0-1-16,0 1 0,0 0 16,24 0-16,-24 0 15,25-25-15,0 0 0,0 0 16,0 0-16,-1 0 16,-24-25-16,25 25 0,0-25 15,25-25-15,-26 26 16,1-1-16,0 0 0,0 25 0,24-50 15,-24 50-15</inkml:trace>
  <inkml:trace contextRef="#ctx0" brushRef="#br0" timeOffset="460323.3712">27533 5779 0,'0'0'0,"25"-24"0,-25-1 0,25 0 15,-25 0-15,0 0 0,0-24 16,0 24-16,0 0 16,0 0-16,-25 1 0,25-1 15,-25 25-15,0 0 16,25 25-16,-49 24 16,49-24-16,-25 0 15,25 0-15,-25 49 0,25-49 16,0 0-16,0 24 0,-25-24 15,25 0-15,0 49 0,-24-49 16,24 0-16,0 0 0,0 0 16,-25-1-16,25 1 15,-25-25 1</inkml:trace>
  <inkml:trace contextRef="#ctx0" brushRef="#br0" timeOffset="460462.0073">27285 5879 0,'0'0'0,"0"-25"32,50 25-17,-25 0-15,24 0 0,-24 0 16,25 0-16,-26 0 0,1-25 0,25 25 16</inkml:trace>
  <inkml:trace contextRef="#ctx0" brushRef="#br0" timeOffset="460618.5979">27756 5655 0,'0'-24'16,"-49"148"-16,98-224 0,-73 100 16,24 50-1,-25-25-15,25 0 0,0-1 16,0 1-16,-25 0 0,25 25 16,0-25-16,-25-1 0,25 1 15,0 0-15,25-25 16</inkml:trace>
  <inkml:trace contextRef="#ctx0" brushRef="#br0" timeOffset="460777.187">27930 5829 0,'0'25'16,"-25"0"-1,25 0 1,0-1-16,25-24 15</inkml:trace>
  <inkml:trace contextRef="#ctx0" brushRef="#br0" timeOffset="461134.9779">27930 5680 0,'0'-25'15,"0"249"-15,0-423 0,0 199 31,0 25-31,0 0 16,25-25-16,24 25 16,1-25-16,-50 24 15,25-24 1,-25 25 0,-25 0-1,25 0-15,0 0 16,0 0-16,0-1 15,-25 1-15,0 25 0,25-1 0,-24-24 16,24 25-16,0-25 0,-25 49 16,0-49-16,25 0 0,-25 24 15,25-24-15,-25 0 16,25-50 0,0 0-1,0 0-15,25-24 0,-25 24 0,25-25 16,0-49-16,0 74 15</inkml:trace>
  <inkml:trace contextRef="#ctx0" brushRef="#br0" timeOffset="461306.5315">28029 5904 0,'50'-75'0,"-100"150"0,100-175 0,24 75 31,-49 25-15,0 25 0,-25 0-16,0 0 0,25 0 15,-25 0-15,0-1 0,-25-24 16,0 25-16,0-25 15,1 0-15,-1 0 0,0 0 16,25-25 15</inkml:trace>
  <inkml:trace contextRef="#ctx0" brushRef="#br0" timeOffset="461870.0516">28327 5829 0,'25'0'0,"-25"25"31,0 0-31,0 0 16,-25-1-16,25 1 0,0 0 15,0 25-15,-25-26 0,25 26 16,0-25-16,-25 0 0,25-1 16,-24 26-16,24-25 15,-25-25 1,25-25-16,0 0 15,0 0-15,25-24 0,-1-1 16,-24 1-16,25 24 0,0 0 16,0-25-16,0 26 0,-1-26 15,1 25-15,0 25 0,-25-25 16,25 25-16,0-25 0,-1 25 16,-24 25-1,0 0-15,0 0 16,0 0-1,-24 0-15,24-1 0,0 1 16,24 0 0,1-25-16,0 0 15,0 25-15,0-25 0,24 0 16,-24-25-16,0 25 0,0-25 16,-1 0-16,-24 1 15,25-1-15,-25 0 0,0 0 16,0 0-1,-25 25-15,1 0 16,-1 25-16,0 0 16,25 0-16,0 0 15,0-1-15,0 1 16,25-25-16,-25 25 0,25-25 16,-1 25-16,1-25 0,0 0 15,0 0-15,0 0 0,49 0 16,-49 0-16</inkml:trace>
  <inkml:trace contextRef="#ctx0" brushRef="#br0" timeOffset="462190.2388">29220 5879 0,'0'-25'15,"0"50"-15,-25-50 0,0 25 16,-24 0-16,24 0 0,0 25 16,0-25-16,0 25 15,1-1-15,24 1 0,-25-25 16,25 25-16,0 0 15,49-25-15,-49 25 16,25-25-16,0 0 0,25-25 16,-25 25-16,-25-25 0,24 0 15,1 0-15,0 1 0,25-26 16,-26 25-16,1 0 0,-25 0 0,25 1 16,-25-1-16,25 0 0,-25 0 15,-25 50 1,25 0-16,-25 0 15,0-1-15,1 26 0,24-25 16,-50 25-16,25-1 0,0-24 16,25 0-16,-24 24 0,-1-24 15,0 25-15,25-25 0</inkml:trace>
  <inkml:trace contextRef="#ctx0" brushRef="#br0" timeOffset="463034.2507">24978 6573 0,'0'0'0,"0"-25"32,0 50-1,25-25-16,-25 25-15,0 0 16,0 0-16,0-1 16,-25 1-16,1 25 15,24-25-15,-25-1 0,25 1 16,0 0-16,-25 0 0,25 0 0,0 0 16,-25-1-1,25 1 1,25-25-1,0-49-15,-25 24 16,25 25-16,-1-25 0</inkml:trace>
  <inkml:trace contextRef="#ctx0" brushRef="#br0" timeOffset="463357.4047">25400 6623 0,'0'0'15,"0"25"17,-25-1-17,25 1-15,-25 0 0,25 0 16,0 0-16,0-1 0,0 1 16,0 0-16,25 0 0,0 0 15,25-25 1,-26 0-16,1 0 0,0-25 15,0 25-15,24-50 16,-49 25-16,0 1 0,25-1 0,-25 0 16,0 0-16,0 0 15,0 1-15,-25-1 0,1 0 16,-1 25-16,0 0 16,0 0-1,25 25-15</inkml:trace>
  <inkml:trace contextRef="#ctx0" brushRef="#br0" timeOffset="463689.5805">26194 6648 0,'0'24'47,"0"26"-47,-25-25 15,25 0-15,0-1 0,-25 1 16,25 0-16,0 0 15,0 0-15,0 0 0,0-1 16,0 1-16,0 0 16,0 0-1</inkml:trace>
  <inkml:trace contextRef="#ctx0" brushRef="#br0" timeOffset="464095.9512">26640 6772 0,'-25'24'31,"25"1"-31,0 0 16,-24-25-16,24 25 0,0 0 16,0 24-16,0-24 0,0 0 15,0 0-15,24 0 0,26-25 16,-50 24-16,25-24 0,0 0 16,-1 0-16,1-24 0,0-1 15,0 0-15,-25 0 16,25 0-16,-25 1 0,24-26 15,-24 25-15,0 0 0,0 0 0,0 1 16,0-1-16,-24 25 16,24-25-16,-25 25 0,-25 0 15,25 25-15,25 0 16,-24-25 0,24 24-16</inkml:trace>
  <inkml:trace contextRef="#ctx0" brushRef="#br0" timeOffset="464421.3645">27285 6821 0,'0'0'0,"0"25"31,0 0-16,0 0-15,0 0 0,0-1 0,0 1 16,0 0-16,25 25 16,0-50-16,0 24 15,-1 1-15,26 0 0,-25-25 16,0 0 0,-25-25-16,24 25 0,1-74 0,-25 49 15,0 0-15,25 0 0,-25-24 16,0-1-16,0 25 15,0 0-15,0 1 16</inkml:trace>
  <inkml:trace contextRef="#ctx0" brushRef="#br0" timeOffset="464705.6192">28104 6772 0,'0'0'0,"-25"24"16,25 1 0,0 25-1,0-25-15,0 0 16,-25-25-16,25 24 15,0 26-15,0-25 16,-25 0-16,25-1 0,0 1 16,0 0-16,25-25 15,0 0 1,0-25-16</inkml:trace>
  <inkml:trace contextRef="#ctx0" brushRef="#br0" timeOffset="465034.7601">28550 6846 0,'-25'25'31,"25"0"-31,0 0 16,-24-25-16,24 24 15,0 1-15,-25 0 0,25 0 16,0 0-16,0-1 16,25 1-16,-25 0 0,49-25 15,-24 0-15,25 0 16,-26-25-16,1 25 0,0-25 16,0 1-16,-25-1 15,25-25-15,-25 25 0,0 1 0,0-1 16,-25 0-16,-25 0 0,25 0 15,1 0-15,-1 25 0,-25-24 16,25 24-16,-49 0 0</inkml:trace>
  <inkml:trace contextRef="#ctx0" brushRef="#br0" timeOffset="465702.2193">27409 6722 0,'0'-25'16,"25"25"15,0 0-15,-25 25-1,25-25 1,-25 25-16,24-25 16,1 25-1,0-25-15,0 24 16</inkml:trace>
  <inkml:trace contextRef="#ctx0" brushRef="#br0" timeOffset="468735.6726">24358 7516 0,'0'-25'31,"25"25"79,0 0-110,0 0 0,-1 0 15,26 0-15,-25 0 0,24 0 16,-24 0-16,0 0 0,0 0 16,0 0-16,-1 0 0,-48-25 62</inkml:trace>
  <inkml:trace contextRef="#ctx0" brushRef="#br0" timeOffset="468981.8733">24557 7293 0,'0'-25'15,"0"50"1,0-1-1,0 1-15,0 0 16,0 0-16,0 0 0,0-1 0,0 1 16,0 0-16,0 0 15,0 24-15,-25-24 0,25 0 16,0 0-16,0 0 0,0-1 16,-25 1-16</inkml:trace>
  <inkml:trace contextRef="#ctx0" brushRef="#br0" timeOffset="469843.9532">28674 7491 0,'-25'0'0,"25"25"78,0 0-47,0-1-31,0 1 16,0 0-16,0 0 16,0 0-16,-24-1 0,24 1 15,0 0-15,0 0 0,0 24 16,0-24 0</inkml:trace>
  <inkml:trace contextRef="#ctx0" brushRef="#br0" timeOffset="471112.4495">24333 7937 0,'-24'0'16,"48"0"15,1 0-15,0 0-1,0 0-15,0 0 16,-1 0-16,1 0 0,0 0 16,25 0-16,-26 0 0,1 0 15,0 0-15,25 0 0,24 0 16,-49 0-16,24 0 0,1 0 16,-25 0-16,25 0 0,24 0 15,-24 0-15,-26 0 0,26 0 16,-25 0-16,24 0 0,26 0 0,-26 0 15,-24 0-15,25 0 16,-1 0-16,26 0 0,-26 0 16,-24 0-16,25 25 0,-1-25 15,-24 0-15,50 0 0,-51 0 16,26 25-16,-25-25 0,25 0 0,-26 0 16,51 0-16,-50 0 0,24 0 15,-24 0-15,0 0 16,49 0-16,-49 25 0,25-25 0,-26 0 15,1 0-15,25 0 0,-1 0 16,1 0-16,-25 0 0,24 0 0,-24 0 16,25 0-16,24 0 0,-49 0 15,25 0-15,-26 0 16,1 0-16,25 0 0,-25 0 16,-1 0-16,1 0 0,0 0 15,0 25-15,25-25 0,-26 0 0,26 0 16,-25 0-16,0 0 0,24 0 15,1 0-15,-1 0 0,-24 0 16,25 0-16,-25 0 16,49 0-16,-49 0 0,24 25 0,1-25 15,-25 0-15,24 0 0,51 0 16,-76 0-16,26 0 0,0 0 16,-1 0-16,26 0 0,-26 0 0,1 0 15,0 24-15,-1-24 16,-24 0-16,74 0 0,-49 0 15,49 25-15,-49-25 0,-1 0 16,75 0-16,-74 0 0,-1 0 16,1 25-16,0-25 0,49 0 15,-49 0-15,-1 0 0,-24 0 16,25 0-16,-26 0 0,51 0 16,-50 0-16,-1 0 15,-24-25-15</inkml:trace>
  <inkml:trace contextRef="#ctx0" brushRef="#br0" timeOffset="471766.7317">25450 8310 0,'-25'0'15,"25"-25"1,0 50 31,0 24-16,-25 1-31,25-25 16,-25-25-16,25 24 0,0 1 15,-25 0-15,25 25 16,-24-26-16,24 1 0,-25 0 0,25 0 16,-25 0-16,25-1 0,25-24 46,0-24-46</inkml:trace>
  <inkml:trace contextRef="#ctx0" brushRef="#br0" timeOffset="472113.8221">25797 8359 0,'25'-25'0,"-50"50"31,25 25-15,0-25-16,-25-1 15,25 1-15,0 0 0,0 0 16,0 0-16,0-1 16,0 1-16,25-25 15,0 0-15,-1 25 0,1-25 16,0 0-16,25-25 0,-25 0 15,-1 1-15,-24-1 0,25 0 16,0 25-16,-25-50 0,0 26 16,0-1-16,0-25 0,0 25 15,-25 1-15,0-1 0,1 0 16,-1 25-16,0-25 16,0 25-16,25 25 0,0 0 15</inkml:trace>
  <inkml:trace contextRef="#ctx0" brushRef="#br0" timeOffset="472424.5767">26491 8334 0,'0'0'0,"0"25"47,0 0-47,0 0 16,0 0-16,-24-1 0,24 1 15,-25 0-15,25 0 16,0 0-16,-25-1 0,25 1 15,0 0-15,0 0 16,0 0-16</inkml:trace>
  <inkml:trace contextRef="#ctx0" brushRef="#br0" timeOffset="472812.3843">27012 8384 0,'-25'0'16,"25"25"0,0 0-1,-24-1-15,24 1 16,0 0-16,-25 0 15,25 0-15,0-1 0,0 1 16,25-25-16,24 25 16,-24-25-16,0 0 15,0 0-15,0-25 0,24 0 16,-24 25-16,0-24 0,0-1 16,-25 0-16,24 0 0,-24 0 15,0 1-15,0-1 16,-24 0-16,-1 0 0,0 25 0,0-25 15,0 25-15,1 0 16,-1 0-16,25 25 16,25-25-1</inkml:trace>
  <inkml:trace contextRef="#ctx0" brushRef="#br0" timeOffset="473114.5911">27533 8409 0,'0'0'0,"25"0"16,-25 25 15,0-1-15,0 26-16,0-25 16,0 0-16,0-1 0,0 1 15,25 0-15,-25 0 0,25-25 16,-1 25-16,1-25 0,50 24 15,-51-24-15,1 0 0,0 0 16,0-24-16,0 24 0,-1-50 16,-24 0-16,0 26 0,0-1 15,0 0-15,0 0 0,-49-24 0,24 24 16,25 0-16,-25 25 0,0 0 16,25-25-16,0 50 15</inkml:trace>
  <inkml:trace contextRef="#ctx0" brushRef="#br0" timeOffset="473365.9317">28253 8434 0,'0'24'47,"0"1"-31,0 25-16,0-25 15,0-1-15,0 1 0,0 0 16,0 0-16,0 0 0,0-1 16,0 1-1,24-25-15</inkml:trace>
  <inkml:trace contextRef="#ctx0" brushRef="#br0" timeOffset="473546.4581">28674 8483 0,'0'25'31,"-25"25"-31,25-26 0,0 1 15,0 0-15,0 25 0,0 24 16,0-49-16,0 0 0,0 24 16,0-24-16,0 25 0</inkml:trace>
  <inkml:trace contextRef="#ctx0" brushRef="#br0" timeOffset="488062.9831">29369 6548 0,'0'0'0,"0"-24"0,25 24 47,-1-25-47,1 25 16,0 0-16,0 0 15,0 0-15,-25 25 16,24-25-16,-24 24 0,25 1 15,-25 0 1,0 25 0,0-26-16,0 1 0,-25-25 15,25 25-15,-49 0 0,24 0 16,0-1-16,25 1 0,-25 0 16,1 0-16,24 0 0,0 0 15,-25-1-15,25 1 0,0 0 16,0 0-16,25-25 0,-25 25 15,24-25-15,1 0 0,0 0 16,0 0-16,0 0 16,-1-25-16,1 25 15,-50 0 32,1 25-47,-1-25 16,25 49-1,-25-49-15,25 25 0,-25 0 16,25 0-16,0 24 16,0-24-16,0 0 0,0 0 0,25 24 15,0 1-15,-25-25 0,0-1 16,0 1-16,25 0 16,-25 0-16,0 0 0,0-1 0,0 1 15,-25-25 1,0 0-16,0 0 15,0 0-15,1-25 16,-1 25-16,0 0 0,0 0 16,25-24-16,0-1 15,25 0-15</inkml:trace>
  <inkml:trace contextRef="#ctx0" brushRef="#br0" timeOffset="488508.3612">30088 7144 0,'0'0'0,"0"-25"16,25 25 0,-25-25-16,25 0 0,-1-24 15,1 24-15,-25 0 16,0 0-16,25 1 16,-25-1-16,-25 25 15,-24 0 1,24 0-16,25 25 0,-25-25 15,0 24-15,25 26 16,0-25-16,0 0 0,0-1 0,25 1 16,0 0-1,0 0-15,-1 0 0,1-25 16,25 0-16,-25 0 16,0 0-16,-1-25 0,1 25 15,0-50-15,0 25 0,0 1 16,-25-1-16,24 0 15</inkml:trace>
  <inkml:trace contextRef="#ctx0" brushRef="#br0" timeOffset="488675.9214">30435 6896 0,'0'25'31,"0"-50"-31,0 50 0,0-1 16,25-24-16,-25 50 0,0-25 15,50-25-15,-50 25 0,25-1 16,-1 1-16,1 0 0,-25 0 15,25-25-15,0 0 16,-25-50 0</inkml:trace>
  <inkml:trace contextRef="#ctx0" brushRef="#br0" timeOffset="488830.515">30659 6896 0,'-25'99'16,"50"-198"-16,-50 99 0,0 0 0,25 25 15,-25-25-15,0 24 0,1 1 16,24 0-16,-25 0 16,25 0-16,-25-1 0,25 1 0,-25 0 15,25 0-15</inkml:trace>
  <inkml:trace contextRef="#ctx0" brushRef="#br0" timeOffset="489063.8672">30857 6747 0,'25'0'16,"-25"25"0,0-1-1,-25 1-15,25 0 0,0 0 16,0 25-16,0-26 0,0 1 15,0 0-15,0 0 0,0 0 16,0 24-16,0-24 16,-25-25-1,25-25-15</inkml:trace>
  <inkml:trace contextRef="#ctx0" brushRef="#br0" timeOffset="489662.4347">30758 6970 0,'0'-25'16,"25"125"-16,-50-175 15,25 26 1,25 49 0,-1 0-16,1 0 15,0 0-15,0 0 16,24 0-16,-24 0 0,0 0 16,0 0-16,0 0 0,-1 0 0,1 24 15,-25 1 1,0 25-16,-25-25 15,25-1-15,0 1 16,-24 0 0,48-25-1,1 0-15,0 0 16,-25-25-16,0 0 16,25-24-16,0 24 15,-25 0-15,24 25 0,-24-25 16,25 1-16,0-1 15,25 25 1,-50 25-16,25-25 0,-1 24 16,1-24-16,25 25 0,-25 0 15,-1-25-15,1 0 0,0 25 16,0-25-16,-25-25 31,-25 0-31,0 25 16,0 0-16,1 0 15,-26 0-15,25 0 16,0 25-16,25 0 16,0 0-16,0-1 15,25-24-15,25 25 16,-25-25-16,-1 0 16,1 0-16,0 0 0,0 0 15,-25-25-15,25 25 16,-25 25-1,0 0-15,0 0 16</inkml:trace>
  <inkml:trace contextRef="#ctx0" brushRef="#br0" timeOffset="490112.2461">30609 7441 0,'0'0'0,"0"-24"0,0-1 0,0 0 16,0 0-1,-25 25-15,0 0 16,1 0-16,-1 0 0,25 25 16,-25-25-16,25 25 0,-25 0 15,25-1-15,0 1 16,0 0-16,0 0 15,50 0-15,-25-1 16,-1 1-16,-24 0 0,0 0 31,-24-25-31,-1-25 32,25 0-32,0 0 15,25 1-15</inkml:trace>
  <inkml:trace contextRef="#ctx0" brushRef="#br0" timeOffset="490282.9397">30907 7293 0,'0'0'0,"24"0"16,-24 24 0,-24-24-16,24 25 0,-25 25 15,25-25-15,-25-1 0,25 1 16,0 0-16,0 0 0,0 24 15,0-24-15,0 0 0</inkml:trace>
  <inkml:trace contextRef="#ctx0" brushRef="#br0" timeOffset="490422.5876">30783 7466 0,'-25'0'0,"74"0"15,-24 0 1,0 0-16,25 0 0,-26 0 16,1 0-16</inkml:trace>
  <inkml:trace contextRef="#ctx0" brushRef="#br0" timeOffset="490939.1553">31006 7615 0,'25'0'16,"-1"-25"-16,1 25 16,0-25-16,-25 1 0,25-1 15,0 25-15,-25-25 0,0 0 16,-25 25 15,0 0-31,25 25 0,-25-25 0,25 25 16,0 0-16,0-1 15,25 1 1,0-25 0,0 0-16,-1 0 0,1 0 0,25-25 15,-25 1-15,0 24 16,-1-25-16,-24 0 0,25 25 16,0-25-16,0 0 15,-25 50 16,-25 0-15,25 0 0,-25 0-1,25-1-15,0 1 0,0 0 16,0 0-16,-25 24 0,25 1 16,0-25-16,0 0 0,0 24 0,0-24 15,0 74-15,0-74 0,-24 25 16,24-25-16,0-1 0,-25 26 15,0-25-15,25 0 0,0-50 32,0-25-32,25 25 0,-25 1 15,0-26-15,0 0 0</inkml:trace>
  <inkml:trace contextRef="#ctx0" brushRef="#br0" timeOffset="491111.5638">31502 7417 0,'0'0'0,"25"0"0,0 24 16,-1 1-16,1 0 16,0 0-1,-25 0-15,0-1 16,-50-24-16,26 25 16,-1-25-16,-25 0 0,25 0 0,1 0 15,-26 0-15</inkml:trace>
  <inkml:trace contextRef="#ctx0" brushRef="#br0" timeOffset="504665.5476">30708 521 0,'0'0'0,"-25"0"32,25 25 30,-24-25-46,-1 25-1,0-1-15,0 1 16,25 0 0,0 0-16,0 0 15,0-1-15,25-24 16,0 25-16,0-25 0,-1 25 15,1-25-15,0 0 16,0 0-16,0-25 16,-1 25-16,-24-25 0,25 25 0,-25-49 15,25 24-15,-25 0 16,0 0-16,0 1 0,0-1 16,0 0-1,-25 0-15,0 25 0,1 0 16,-1 0-1,0 0-15,0 25 16,0-25-16,1 0 16</inkml:trace>
  <inkml:trace contextRef="#ctx0" brushRef="#br0" timeOffset="505026.6028">30088 1116 0,'0'0'0,"-25"0"16,50 0 15,0 0-15,0 0-16,-1 0 15,1 0-15,0 0 0,0 0 16,0 0-16,24 0 0,-24 0 16,0 0-16,0 0 0,0 0 15,-1 0-15,1 0 0,-25-25 16,0 1-1</inkml:trace>
  <inkml:trace contextRef="#ctx0" brushRef="#br0" timeOffset="505236.052">30336 918 0,'-25'0'0,"25"25"31,0-1-31,0 1 16,-24 25-16,24-25 16,0-1-16,0 1 15,0 25-15,0-25 0,0-1 16,-25 1-16,25 0 16</inkml:trace>
  <inkml:trace contextRef="#ctx0" brushRef="#br0" timeOffset="505611.1123">30758 1067 0,'0'-25'16,"25"25"-1,-25 25 1,0-1 0,-25 1-1,0 0 1,25 0-16,0 0 0,0-1 16,25-24-1,-25 25-15,25-25 16,24 0-16,-24 0 15,0-25 1,-25 1-16,0-1 0,0 0 16,0-25-1,-25 26-15,25-1 16,-50 0 0,26 25-16,-1 0 15</inkml:trace>
  <inkml:trace contextRef="#ctx0" brushRef="#br0" timeOffset="506111.7498">29865 1513 0,'25'0'31,"-25"-25"-31,24 25 16,1 0-16,0 0 16,0 0-16,0 0 15,-1 0-15,1 0 0,0 0 16,0 0-16,0 0 0,49 0 16,-24 0-16,-1 0 0,1 0 15,24 0-15,50 0 0,-74 0 16,24 0-16,-24 0 0,24 0 15,-24 0-15,49 0 0,-49 0 0,-25 0 16,-1 0-16,1 0 0,0 0 16,0 0-16,-50 0 62</inkml:trace>
  <inkml:trace contextRef="#ctx0" brushRef="#br0" timeOffset="506535.6418">30708 1662 0,'-25'25'63,"25"0"-47,-24-1-16,24 1 15,-25 0-15,25 0 16,0 0-16,0-1 15,0 1-15,25-25 16,-1 25-16,1-25 16,0 0-16,0 0 15,24-25-15,-24 0 16,-25 1-16,25-1 16,-25 0-16,0 0 15,0 0-15,0 1 0,0-1 16,-25 0-16,25 0 0,-25 25 15,1-25 1,-1 25-16,0 0 0</inkml:trace>
  <inkml:trace contextRef="#ctx0" brushRef="#br0" timeOffset="508477.5278">32792 521 0,'0'-25'15,"-25"25"1,0 0 0,25 25-16,-25 0 0,1 24 15,24-24-15,0 0 16,0 0-16,0 0 16,24-1-16,1 1 15,0-25-15,0 0 0,0 25 16,-1-25-16,1 0 0,0 0 15,0 0-15,24-25 0,-24 0 0,0-24 16,-25 24 0,0 0-16,0 0 0,-25 1 15,0-1 1,1 0-16,-1 25 16,0 0-16</inkml:trace>
  <inkml:trace contextRef="#ctx0" brushRef="#br0" timeOffset="508975.9412">32196 1166 0,'0'0'0,"-24"0"0,48 0 16,1 0-1,0 0-15,50 0 16,-51 0-16,1 25 0,0-25 16,0 0-16,24 0 0,-24 0 15,0 0-15,0 0 0,0 0 16,-25-25 0</inkml:trace>
  <inkml:trace contextRef="#ctx0" brushRef="#br0" timeOffset="509144.0121">32445 1017 0,'0'25'16,"0"0"-16,0-1 16,0 1-16,0 25 15,0-25-15,0-1 0,0 1 16,0 0-16,0 0 0,0 24 0,0-24 15</inkml:trace>
  <inkml:trace contextRef="#ctx0" brushRef="#br0" timeOffset="509388.3703">33015 1091 0,'0'25'47,"0"25"-32,0-25-15,0-1 0,0 1 16,0 0-16,0 25 0,0-26 16,0 1-16,0 0 0,0 0 15,-25 24-15,25-24 0,0 0 16,0 0-16,-25-25 15</inkml:trace>
  <inkml:trace contextRef="#ctx0" brushRef="#br0" timeOffset="509776.3543">32097 1587 0,'0'0'0,"25"0"32,0 0-17,0 0-15,24 0 0,-24 0 16,0 0-16,25 0 0,-26 0 15,51 0-15,-26 0 0,1 0 16,0 0-16,-1 0 16,1 0-16,49 25 0,-25-25 15,-24 0-15,0 0 0,74 25 0,-50-25 16,-24 25-16,-1-25 0,26 0 16,-26 0-16,-24 0 0,0 0 15,0 25-15,-50-25 31,-25 0-15</inkml:trace>
  <inkml:trace contextRef="#ctx0" brushRef="#br0" timeOffset="510443.3633">32866 1960 0,'0'24'93,"0"1"-77,-25 0 0,25 0-16,0 0 0,0-1 15,-24 26-15,24-25 16,0 0-16,0-1 15,0 26-15,-25-50 0,25 25 16,0 0-16,0-50 31,25 0-31</inkml:trace>
  <inkml:trace contextRef="#ctx0" brushRef="#br0" timeOffset="511210.1445">30758 2505 0,'0'0'0,"0"25"31,0 0-15,0 0 0,0-1-16,0 1 15,0 0 1,0 0-16,-25 25 15,25-26-15,-25 1 0,25 0 16,0 0-16,0 0 16,0-1-16,0 1 15,-25-25 1</inkml:trace>
  <inkml:trace contextRef="#ctx0" brushRef="#br0" timeOffset="511617.7215">30063 3150 0,'-25'25'0,"50"-25"31,0 0-31,0 25 16,0-25-16,-1 0 16,1 0-16,0 0 0,0 0 15,0 0-15,24 25 16,-24-25-16,0-25 16,-25 0-16,0 0 15</inkml:trace>
  <inkml:trace contextRef="#ctx0" brushRef="#br0" timeOffset="511774.3035">30311 3001 0,'-24'25'15,"73"0"-15,-74-75 0,1 100 16,24 0 0,-25-50-16,25 24 0,0 1 15,0 0-15,0 0 0,0 24 0,0-24 16,0 0-16,0 0 0,0 0 15,0-1-15</inkml:trace>
  <inkml:trace contextRef="#ctx0" brushRef="#br0" timeOffset="512059.5564">30733 3200 0,'0'0'0,"-25"25"31,25-1-31,0 1 16,0 0-16,0 0 15,0 0-15,25-1 0,25-24 32,-26 0-32,1 0 0,-25-24 15,25 24-15,-25-25 0,25 25 16,-25-50-16,0 25 0,0 1 15,0-1-15,-25 25 16,0-25-16,0 25 0,1 0 16,-1 0-16,0 0 0,0 25 15</inkml:trace>
  <inkml:trace contextRef="#ctx0" brushRef="#br0" timeOffset="512476.4591">30138 3572 0,'-25'0'0,"50"0"0,-75 0 16,75 0 15,0 0-15,-1 0-16,1 0 15,0 0-15,25 0 0,-25 0 16,24-25-16,-24 25 0,0 0 16,49 0-16,-24 0 0,-1 0 15,1 0-15,0 0 0,24 0 16,50 0-16,-74 0 0,-1 0 0,1 25 15,-1-25-15,51 0 0,-76 0 16,1 0-16,25 25 0,-25-25 16,0 0-16,-50 0 47,25-25-47</inkml:trace>
  <inkml:trace contextRef="#ctx0" brushRef="#br0" timeOffset="513091.7565">30758 3820 0,'0'25'47,"0"0"-31,0-1-16,0 1 16,0 0-16,-25 0 15,25 0-15,-25-1 16,25 1-16,0 0 0,0 0 15,0 0-15,0-1 16,0 1 0,25-25-1,-25-25-15,0 1 16,0-1-16,0 0 16</inkml:trace>
  <inkml:trace contextRef="#ctx0" brushRef="#br0" timeOffset="513924.0855">32817 2753 0,'0'25'32,"0"0"-17,0 0 1,0 24-16,-25-49 16,25 25-16,0 0 0,-25 0 15,25 0-15,0 24 0,0-24 16,0 0-16,0 0 15,-25-1-15,25 1 0,0 0 16</inkml:trace>
  <inkml:trace contextRef="#ctx0" brushRef="#br0" timeOffset="514260.7235">32668 3448 0,'25'0'0,"-1"0"31,-48 25 1,24-1-32,-25 1 0,25 0 15,0 0-15,0 0 16,0-1-16,0 1 16,0 0-1</inkml:trace>
  <inkml:trace contextRef="#ctx0" brushRef="#br0" timeOffset="514787.8793">32097 3497 0,'25'0'31,"25"0"-15,-26 0-16,1 0 0,0 0 16,0 25-16,0-25 0,24 0 15,-24 0-15,0 0 16,0 0-16,-25-25 0,0 1 15,0-1 1</inkml:trace>
  <inkml:trace contextRef="#ctx0" brushRef="#br0" timeOffset="514958.4319">32321 3299 0,'49'50'0,"-98"-100"0,49 75 16,-25-25-16,0 49 15,25-24-15,0 0 16,-25 0-16,25 0 0,0-1 0,0 1 16,0 25-16,0-25 0,-25-1 15,25 1-15,0 0 0,0 25 16</inkml:trace>
  <inkml:trace contextRef="#ctx0" brushRef="#br0" timeOffset="515372.344">31874 3944 0,'25'-25'16,"0"25"-16,24 0 15,-24 0-15,0 0 16,0 0-16,-1 0 0,26 0 16,0 0-16,-26 0 0,26 0 15,0 0-15,-1 0 0,51 0 16,-51 0-16,1 0 0,-1 25 0,26-25 15,-26 0-15,75 0 0,-74 25 16,24-25-16,-24 0 0,74 0 16,-74 0-16,-1 0 15,1 0-15,24 25 0,-24-25 0,-25 0 16,0 0-16,24 0 0,-24 0 16,0 0-16,-25-25 31,-25 25-31</inkml:trace>
  <inkml:trace contextRef="#ctx0" brushRef="#br0" timeOffset="523777.5549">32717 4366 0,'-24'24'140,"24"1"-140,-25-25 16,25 25 0,-25 0-16,25 0 0,-25-25 15,25 49 1,0-24-16,0 0 15,0 0 1,0-1-16,25 1 16,-25 0-1,25-25-15,-25 25 0,25-25 16,-1 0 0,1 0-1,-25-25-15,25 25 0,0 0 16,-25-25-16,0 0 15,25 25-15,-25-24 0,24-1 16,-24 0-16,25 0 16,-25 0-16,0 1 15,25-1-15,-25 0 16,0 0-16,-25 0 16,0 1-16,1 24 15,-1-25-15,0 25 16,0-25-16,0 0 31</inkml:trace>
  <inkml:trace contextRef="#ctx0" brushRef="#br0" timeOffset="526708.0972">32172 4341 0,'0'25'156,"0"-1"-140,-25-24-1,25 25-15,0 0 16,0 0-16,-25-25 15,25 25-15,0-1 16,-25 1 0,25 0-16,0 0 15,-25-25 1,25 25-16,0-1 0,0 1 16,0 0-1,0-50 79</inkml:trace>
  <inkml:trace contextRef="#ctx0" brushRef="#br0" timeOffset="536546.8031">28054 7516 0,'-25'0'16,"25"25"15,-25-25-16,25 24 1,0 1 0,-24 0-16,24 0 15,0 0 1,0-1-16,0 1 16,24-25-16,-24 25 15,25-25-15,-25 25 0,25-25 16,0 0-16,0 25 15,0-25 1,-1-25-16,1 0 0,-25 0 16</inkml:trace>
  <inkml:trace contextRef="#ctx0" brushRef="#br0" timeOffset="540947.1215">28153 7640 0,'0'-25'15,"-24"25"1,-1 0-1,0 25-15,0-25 0,0 25 16,0-1-16,1-24 0,24 25 16,-25-25-16,0 25 15,50-25 17,24-25-17,-24 25-15,0-25 16,0 25-16,0 0 0,0 0 15,-50 0 17,0 0-32,25 25 15,-25-25-15,0 0 0,0 0 16,25 25-16,-24-25 0,73 0 31,-24 0-31,0-25 16,0 25-16,24 0 0,-24 0 15,-25 25 1,-25-25 0,1 25-16,-1 0 15,0-1-15,0 1 0,0-25 0</inkml:trace>
  <inkml:trace contextRef="#ctx0" brushRef="#br0" timeOffset="577260.941">3597 10443 0,'0'-25'0,"0"0"32,-25 25-32,50 0 78,24 0-63,-24 0 1,0 0-16,0 25 0,0-25 16,-1 0-16,1 0 0,0 0 15,0 0-15,0 25 16,-1-25-16,-48 0 94,-1 0-79,0 25 16,25-1-31,-25 1 16,25 0 0,0 0-16,0 0 15,0-1-15,0 1 0,-25 0 16,25 0-16,0 0 0,0-1 0,0 1 16,0 0-16,0 0 15,-24 0-15,24-1 0,0 1 16,0 0-16,0 0 15,0 0-15,0-1 32,0-48 15,-25 24-47,25-25 15,0 0-15,-25 25 0,25-25 16,0 0-16</inkml:trace>
  <inkml:trace contextRef="#ctx0" brushRef="#br0" timeOffset="577542.2065">3621 10666 0,'-24'0'0,"48"0"47,1 0-47,0 0 16,0 0-16,0 0 0,0 0 15,-25-25-15,24 25 0,1 0 16,0 0-16,0 0 16,0 0-1,-25-25 32</inkml:trace>
  <inkml:trace contextRef="#ctx0" brushRef="#br0" timeOffset="578079.792">4043 10542 0,'0'-25'16,"0"50"31,0 0-16,-25-25-31,25 25 0,0-1 16,-24-24-16,24 25 15,0 0 1,0 0-16,0 0 16,0-1-1,24 1 1,1-25-1,0 0 1,0 0 0,0 0-16,-25-25 15,24 25-15,-24-24 16,25 24-16,-25-25 0,0 0 16,0 0-16,0 0 15,-25 25 1,25-24-16,-24-1 15,24 0 1,-25 25-16,0-25 16,0 25 15</inkml:trace>
  <inkml:trace contextRef="#ctx0" brushRef="#br0" timeOffset="579435.7516">3398 10344 0,'0'24'62,"0"1"-46,0 0-1,0 0-15,0 0 16,0-1-16,0 1 16,0 0-16,-25 0 0,25 0 15,0 24-15,0-24 16,-24 0-16,24 0 0,0-1 15,-25 1-15,25 25 0,0-25 16,-25-1-16,25 1 0,0 0 0,0 0 16,0 0-16,-25-1 15,25 1-15,25-25 94,0 0-78,0 0-16,-1 0 15,1 0-15,0 0 0,0 0 16,0 0-16,24 0 16,-24 0-16,25 0 15,-26 0-15,1 0 0,50 0 16,-26 0-16,1 0 0,-25 0 15,24 0-15,-24 0 0,50 0 16,-26 0-16,-24 0 0,0 0 16,24 0-16,-24 0 0,25 0 15,-25 0-15,-1 0 0,1 0 16,0 0-16,49 0 0,-49 0 16,25-25-16,-25 25 0,-1-24 0,1 24 15,25 0-15,-25 0 0,-1 0 16,1 0-16,-50 0 47,1 0-47</inkml:trace>
  <inkml:trace contextRef="#ctx0" brushRef="#br0" timeOffset="580305.2615">2704 10641 0,'0'-25'15,"0"1"1,25-1 15,-1 25-31,1 0 16,-25-25-16,25 25 0,0 0 0,0 0 15,-1 0-15,-24 25 16,25 0-16,0-1 16,-25 1-1,25 0-15,-25 0 16,0 0-16,0-1 15,0 1-15,-25 0 0,0-25 16,25 25-16,-25-25 0,1 25 16,-1-1-16,0-24 15,0 0-15,0 0 16,1 0-16,-1 0 0,25-24 16,-25 24-16,25-25 15,25 25 32,0 0-31,-1 0-16,1 0 15,0 0-15,0 0 0,0 0 16,-1 0-16,1 0 16,0 0-16,-25 25 15,25-25-15,0 0 16,-25 24-16,24-24 0,1 0 15,0 0 1,0 0 0</inkml:trace>
  <inkml:trace contextRef="#ctx0" brushRef="#br0" timeOffset="582534.154">3870 11237 0,'-25'0'15,"0"0"1,50 0 62,-25 24-78,25-24 16,-1 0-16,-24 25 0,25-25 15,0 25-15,-25 0 0,25 0 16,-25-1-16,0 1 15,-25 0 1,0-25-16,25 25 16,-25-25-16,1 0 15,-1 0-15,25 25 47,25-25-31,-1 24-16,1 1 15,-25 0 1,0 0 0,0 0-16,-25-25 15,1 24-15,-1-24 16,0 0-16,0 0 16,0-24-16,1-1 31,24 0-31,0 0 15,24-24 1,1 49-16</inkml:trace>
  <inkml:trace contextRef="#ctx0" brushRef="#br0" timeOffset="582979.9833">4142 11237 0,'0'0'0,"25"0"47,0 0-47,0 0 0,0 0 16,-1 0-16,1 0 15,0 0 1,-50 0 15,0 0-31,1 0 0,-1 24 16,0-24-16,25 25 15,0 0 1,0 0 0,0 0-16,25-1 15,-25 1-15,25-25 0,-25 25 0,0 0 16,24-25-16,-24 25 0,25-25 15,-25 24-15,0 1 16,-25-25 0,1 0-16,-1 0 15,0 0-15,0 0 16,25-25 0</inkml:trace>
  <inkml:trace contextRef="#ctx0" brushRef="#br0" timeOffset="583509.708">5110 11137 0,'-25'0'16,"0"0"-1,0 0 1,1 25 0,-1 0-16,25 0 15,0 0-15,-25-1 16,25 1-16,0 0 0,0 0 15,25 0 1,0-25-16,-1 0 16,1 0-16,-25-25 0,25 25 15,-25-50-15,0 25 0,25 1 0,-25-1 16,0-25-16,-25 25 16,25 0-16,-25 25 15,0 0-15,-24 0 16,24 0-16,0 0 0,-24 0 0</inkml:trace>
  <inkml:trace contextRef="#ctx0" brushRef="#br0" timeOffset="584288.6654">3522 11212 0,'25'0'15,"0"-25"-15,-25 50 47,0 0-31,-25-1-16,0 1 0,25 0 0,-25 0 15,25 0-15,0-1 0,-24 26 16,-1-25-16,25 0 0,-25-1 16,25 26-16,-25-25 0,25 24 15,0-24-15,-25 0 16,25 0-16,0 0 0,0 24 0,-24-24 15,24 0-15,0 0 16,-25-1-16,25 1 31,25-25-15,-1 25 0,1-25-16,0 0 15,0 0 1,0 0-16,-1 0 0,1 0 15,25 0-15,-25 0 0,49 0 16,-49 0-16,25 0 0,-1-25 0,-24 25 16,25 0-16,49-25 0,-50 25 15,1 0-15,-25 0 0,24-24 16,1 24-16,24 0 0,-24 0 16,-25 0-16,0 0 0,-1 0 15,1-25-15,0 25 0,0 0 16,-25-25-16,0 0 15,0 0-15,0 1 16</inkml:trace>
  <inkml:trace contextRef="#ctx0" brushRef="#br0" timeOffset="584970.028">2902 11509 0,'0'0'0,"0"-24"16,0-1-16,-25 25 16,25-25-16,0 0 15,0 0-15,25 25 16,0 0-1,0 0-15,0 25 16,-25 0-16,24 0 0,-24 0 16,25-1-1,-25 1-15,0 25 0,0-25 16,0-1-16,-25 1 0,1 0 16,-1-25-16,25 25 15,-25-25-15,0 0 16,0 0-16,25-25 15,-24 25 1,48 0 0,1 0-16,0 0 0,0 0 15,0 0-15,-1 0 0,1 25 16,25-25-16,-25 25 0</inkml:trace>
  <inkml:trace contextRef="#ctx0" brushRef="#br0" timeOffset="585571.5351">3870 12129 0,'0'25'32,"0"0"-17,-25 0 1,25 0-1,0 0-15,-25 24 16,25-24 0,0 0-16,0 0 0,-25-25 15</inkml:trace>
  <inkml:trace contextRef="#ctx0" brushRef="#br0" timeOffset="586744.7124">4192 12105 0,'-25'0'16,"50"0"30,0 0-46,0 0 0,-1 0 16,1 0-16,25 0 0,-25 0 16,-1 0-16,1 0 15,-25 24 32,-25-24-31,1 25-16,24 0 15,-25 0-15,25 25 16,0-26 0,0 1-16,0 0 0,-25 0 15,25 0-15,0-1 0,0 1 16,-25 0-16,0-25 31,25-25-31</inkml:trace>
  <inkml:trace contextRef="#ctx0" brushRef="#br0" timeOffset="586903.2943">4217 12254 0,'25'49'15,"-50"-98"1,50 49 15,49 0-31,-24 0 16,-26 0-16,26 0 15,-25-25-15,0 25 0,-1-25 0</inkml:trace>
  <inkml:trace contextRef="#ctx0" brushRef="#br0" timeOffset="587176.5792">5333 11931 0,'-25'0'0,"25"50"0,-25-50 16,25 24-16,-24-24 15,24 50-15,0-25 0,-25 0 0,25-1 16,0 1-16,-25 25 16,25-25-16</inkml:trace>
  <inkml:trace contextRef="#ctx0" brushRef="#br0" timeOffset="587844.4366">3597 12005 0,'0'0'0,"24"0"15,-24 25 1,0 0-16,0 0 16,0 0-16,0-1 15,0 1-15,0 0 0,-24 25 16,-1-1-16,0-24 0,25 0 16,-25 0-16,0 0 0,1 24 0,24-24 15,-25 0-15,25 0 16,0-1-16,0 1 0,0 0 0,0 0 15,25 0 1,-1-25 0,1 0-1,0 24-15,0-24 0,0 0 16,-1 0-16,26 0 16,-25 0-16,25 0 0,-26 25 15,1-25-15,25 0 0,24 0 16,-24 0-16,-1 0 0,26 0 0,-26 0 15,1 0-15,49 0 0,-24 0 16,-26 0-16,-24 0 0,25 0 16,-1 0-16,-24 0 0,0 0 15,-50 0 1,25-25 0</inkml:trace>
  <inkml:trace contextRef="#ctx0" brushRef="#br0" timeOffset="588550.0969">2877 12303 0,'-24'0'16,"24"-25"-1,24 25 1,26 0-16,-25-24 16,0 24-16,-1 0 15,1 0-15,25 0 16,-25 24-16,-1-24 0,-24 25 0,25 0 16,-25 0-16,0 0 0,0-1 15,0 1-15,-25 0 0,1 0 16,-1 0-16,0-25 15,0 0-15,0 0 16,1 0-16,-1 0 16,50 0 15,-1 0-15,1 0-1,0 0-15,0 0 0,0 24 0,-1-24 16,1 0-16,0 0 0,0 0 15,0 0-15,-1 0 16,1 0 0</inkml:trace>
  <inkml:trace contextRef="#ctx0" brushRef="#br0" timeOffset="590124.5808">4341 12874 0,'0'24'0,"0"-48"78,0-1-62,-25 25-16,0 0 15,0 0 1,1 0-16,-1 25 16,25-1-1,0 1-15,0 0 16,0 0-16,0 0 0,25-1 16,-25 1-16,24-25 0,-24 25 15,25 0-15,-25 0 0,0-1 16,0 1-16,0 0 15,-25 0-15,1-25 16,24 25-16,-25-50 16,0 25-16,25-25 0,0 0 15,-25 0-15,25 1 16,0-1-16,0 0 0,25 25 16,-25-25-16,50 0 0,-26 1 15,1-1-15,0 25 0,0-25 16</inkml:trace>
  <inkml:trace contextRef="#ctx0" brushRef="#br0" timeOffset="614079.3761">5209 12849 0,'0'-25'47,"25"25"-47,-25 25 63,0 0-48,-25-1-15,25 1 16,0 25-16,-25-50 15,25 25-15,0-1 0,-25 1 16,25 25-16,0-25 0,-24-1 16,24 1-1,-25-25 1</inkml:trace>
  <inkml:trace contextRef="#ctx0" brushRef="#br0" timeOffset="614777.1113">3249 12973 0,'0'-25'0,"25"0"16,-25 50 46,0 0-62,0 0 0,0 24 16,-25-24-16,25 0 15,-24 0-15,24-1 0,-25 1 16,0 50-16,25-50 0,0-1 16,0 1-16,0 0 0,0 25 15,25-50-15,-25 24 0,25 1 0,-1-25 16,26 25-16,0-25 15,-26 0-15,26 0 16,0 0-16,-1 0 0,50 0 16,-49-25-16,0 25 0,24 0 0,-24 0 15,49 0-15,-49-25 0,-1 25 16,-24 0-16,25 0 0,-26 0 16,1 0-16,-50 0 31,1 0-16,-1-24-15</inkml:trace>
  <inkml:trace contextRef="#ctx0" brushRef="#br0" timeOffset="615180.0522">2753 13122 0,'0'0'0,"25"-25"16,0 25-1,0 0-15,0 0 16,24 25-16,-24-1 15,0 1-15,0-25 0,-25 25 16,24 25-16,-24-25 0,0-1 16,0 1-16,-49 0 0,24 0 15,0 24-15,-24-49 0,24 25 16,0-25-16,0 25 0,0-25 16,1 0-16,73 0 15,-49-25 1,25 25-16,25 0 15,-26 0-15,1 0 0,50 0 16,-26 0-16,-24 0 0,25 0 0,-1 0 16,1 0-16</inkml:trace>
  <inkml:trace contextRef="#ctx0" brushRef="#br0" timeOffset="615760.3211">4266 13767 0,'-24'0'0,"-1"0"15,0 0 16,25 24-31,0 1 0,-25-25 16,25 25-16,0 0 16,0 0-16,0-1 15,0 1-15,25-25 0,-25 25 0,50-25 16,-26 25-16,1-25 0,0 0 16,0 0-16,0 0 0,24-25 15,-24 0-15,0 0 16,-25-24-1,0 24-15,-25 0 16,0 25-16,0 0 16,25 25-16,-24-25 15,24 25-15,-25 24 0,0-24 16,25 0-16,-25 0 0,25 0 16,0 49-16,0-49 0,-25 0 15,25-1-15,0 1 0,0 0 16,25-25-16</inkml:trace>
  <inkml:trace contextRef="#ctx0" brushRef="#br0" timeOffset="616065.52">5110 13816 0,'-25'0'0,"0"25"16,0-25-16,1 25 16,24 0-16,0-1 15,0 1-15,24-25 16,-24 25-16,25-25 0,0 0 16,0 0-16,0 0 0,-1-50 15,1 50-15,0-24 0,0-1 16,-25 0-16,0-25 0,0 26 15,-25-1-15,0 0 16,-24 0-16,24 25 0,0 0 16,-25 0-16,26 0 0,-26 25 15,0 0-15</inkml:trace>
  <inkml:trace contextRef="#ctx0" brushRef="#br0" timeOffset="616630.0407">3324 13791 0,'0'25'47,"0"0"-47,0 0 16,0 0-16,-25-1 0,0 51 15,25-50-15,-25-1 0,25 26 16,-24-25-16,24 24 0,-25 26 16,25-50-16,0-1 0,0 1 15,0 0-15,0 25 0,25-25 16,-25-1-16,24-24 0,1 25 15,0-25-15,49 25 0,-24-25 16,-25 0-16,24 25 0,1-25 16,49 0-16,-49 0 0,0 0 0,24 0 15,-24 0-15,-1 0 16,26 0-16,-26 0 0,-24 0 0,0 0 16,0 0-16,-1 0 15,-24-25 1,-49 25-16,24-25 0</inkml:trace>
  <inkml:trace contextRef="#ctx0" brushRef="#br0" timeOffset="616954.0698">2853 14114 0,'0'-25'16,"0"0"-16,24 25 16,1-25-16,0 25 15,0 0-15,0 0 16,-1 25-16,1 0 0,-25 0 16,25 0-16,-25-1 0,0 26 15,0-25-15,-25 24 0,0-24 16,25 0-16,-49 0 0,24 0 15,25 0-15,50-1 32,-26-24-32,1 0 0,0 0 15,25 0-15,-26 0 0</inkml:trace>
  <inkml:trace contextRef="#ctx0" brushRef="#br0" timeOffset="617377.6463">3969 14808 0,'25'0'16,"-1"25"0,1-25-16,0 0 15,0 25-15,0 0 16,-25 0-16,24 24 15,-24-24-15,-24 0 0,-26 0 16,25-1-16,0 1 16,1-25-16,-1 0 15,50 0 1,-1 0-16,1 0 16,0-25-16,49-24 0,-49 49 15,25-25-15,-25 0 0,24 25 0</inkml:trace>
  <inkml:trace contextRef="#ctx0" brushRef="#br0" timeOffset="617688.7762">4911 14684 0,'0'0'0,"0"25"31,-24-25-31,24 25 16,0 0-16,0 0 15,0-1 1,0 1-16,49-25 16,-24 0-16,25 0 15,-26-25-15,1 25 0,0-49 16,0 24-16,-25-25 15,0 26-15,-25-1 0,0 25 16,0-25-16,-49 25 0,24 0 16,26 0-16,-26 0 0,0 0 15</inkml:trace>
  <inkml:trace contextRef="#ctx0" brushRef="#br0" timeOffset="618124.6346">3746 14684 0,'0'-24'0,"-25"24"31,25 24-15,-25-24-16,25 25 0,0 0 0,-25 0 16,25 0-16,-25 49 0,0-49 15,25 24-15,-24-24 16,24 25-16,0 24 0,0-49 15,0 0-15,0 24 0,0-24 16,24 0-16,1 0 0,0 0 0,0-1 16,0-24-16,0 25 0,24-25 15,26 0-15,-51 0 0,26 0 16,0 0-16,-1-25 0,1 25 16,-1 0-16,-24-24 0,0 24 0,0-25 15,-25 0-15</inkml:trace>
  <inkml:trace contextRef="#ctx0" brushRef="#br0" timeOffset="618472.7359">2977 14858 0,'0'0'0,"0"-25"15,49 25-15,-24 0 16,0 0-16,0 0 16,-1 25-16,26 0 0,-25 0 15,0-1-15,-25 1 16,0 25-16,0-25 0,0-1 15,-25 1-15,25 0 0,-25-25 16,-25 50-16,50-26 16,-24-24-16,24 25 15,24-25-15,1 0 16,25 0-16,24 0 0,-49 0 16</inkml:trace>
  <inkml:trace contextRef="#ctx0" brushRef="#br0" timeOffset="618781.9115">4217 15478 0,'-25'50'16,"25"-25"-16,-25-25 15,25 24-15,-25 1 0,25 25 16,0-1-16,0-24 0,0 0 0,0 0 15,0 0-15,0-1 0,0 1 16</inkml:trace>
  <inkml:trace contextRef="#ctx0" brushRef="#br0" timeOffset="619104.4233">4837 15404 0,'0'25'32,"0"-1"-32,0 1 15,0 0-15,25 0 16,0-25-16,-1 0 15,1 0-15,0 0 0,0 0 16,0-25-16,-1 0 0,1 0 16,-25 1-16,0-1 0,0 0 15,-49 25-15,-1-50 0,25 25 16,-24 25-16,-1-24 0,0 24 16,-24 0-16,24 0 0</inkml:trace>
  <inkml:trace contextRef="#ctx0" brushRef="#br0" timeOffset="619657.9739">3770 15453 0,'-24'0'16,"48"0"-16,-48 25 15,24 0 1,0 0-16,0 0 0,-25-1 16,25 1-16,0 0 0,-25 25 15,25-26-15,-25 1 0,0 25 16,25-1-16,0-24 0,-25 0 15,25 0-15,-24 24 16,24-24-16,0 0 16,24-25-16,1 0 15,0 25-15,25-25 0,-25 0 16,49 25-16,-24-25 16,-1 0-16,26 0 0,-26 0 15,75 0-15,-74 0 0,-1 0 16,1 0-16,-25 0 0,0 0 15,24 0-15</inkml:trace>
  <inkml:trace contextRef="#ctx0" brushRef="#br0" timeOffset="619979.6789">3125 15677 0,'0'-25'0,"0"50"0,0-75 16,25 50-16,0 0 16,0 0-16,0 0 15,-1 0-15,1 25 0,0 0 16,0-1-16,-25 1 0,0 0 15,0 0-15,0 49 0,-25-49 16,25 0-16,-25 0 0,0-1 16,1 1-16,24 0 0,-25 0 0,25 0 15,49-25 1,1 0-16,0 0 0,-1 0 16,1 0-16,-1-25 0</inkml:trace>
  <inkml:trace contextRef="#ctx0" brushRef="#br0" timeOffset="620340.99">4142 16197 0,'-24'25'47,"24"0"-47,0 0 0,0 0 16,-25-25-16,25 24 0,0 1 16,0 0-16,0 0 0,25-25 15,-1 0-15,26 0 0,-25-25 16,0 25-16,-1-25 15,1 0-15,-25 1 0,0-1 16,0 0-16,0 0 16,-25 0-16,1 1 15,-1 24-15,0-25 0,0 25 0,0-25 16</inkml:trace>
  <inkml:trace contextRef="#ctx0" brushRef="#br0" timeOffset="620546.1683">4986 16024 0,'0'25'31,"0"-1"-16,25 1-15,-25 0 16,0 25-16,0-26 0,24 26 16</inkml:trace>
  <inkml:trace contextRef="#ctx0" brushRef="#br0" timeOffset="625670.969">7417 10666 0,'-25'0'0,"0"0"16,0 0 0,50 0 31,0 0-47,0 0 15,-1 0-15,1 0 16,0 0-16,0 0 0,0 0 15,-1 0-15,-24 25 0,25-25 16,0 0-16,0 0 16,-25 25-16,0-1 62,-25-24-62,0 0 16,25 25-16,-25-25 0,25 25 15,-24 0-15,24 0 0,-25-1 16,25 26-16,0 0 0,0-26 16,-25 1-16,25 25 0,0-1 15,0 1-15,0-25 0,0 0 16,0 0-16,-25 24 0,25 1 16,0-25-16,-25-1 15,25 1-15,0 0 0,0-50 31,-24-24-15,24 24 0</inkml:trace>
  <inkml:trace contextRef="#ctx0" brushRef="#br0" timeOffset="626197.5916">7293 11112 0,'74'50'16,"-148"-100"-16,98 50 31,1 0-31,0-24 16,0 24-16,0 0 15,-1 0-15,26-25 0,-25 25 16,0 0-16,-1 0 0,1-25 16,0 25-16,0 0 0,0 0 0,-25-25 15,24 25-15,1 0 0,0-25 16,0 25-1,-25-24-15,25 24 16,-1-25 0,1 25-1,-50 0 32,1 0-31,24 25-16,0-1 15,-25-24-15,25 25 0,0 0 0,-25-25 16,25 25-16,0 0 0,0-1 16,0 26-16,0-25 0,0 0 15,25 0-15,-25-1 16,25-24-16,-25 25 0,24-25 16,1 0-1,-25-25-15,25 1 0,-25-1 0,0 0 16,25 0-16,-25-25 0,0 26 15,0-1-15,0 0 0,-25 25 16,0-25-16,25 0 16,-25 25-16,1 0 0,24 25 15</inkml:trace>
  <inkml:trace contextRef="#ctx0" brushRef="#br0" timeOffset="628399.6575">8186 11162 0,'0'-25'47,"-25"25"-16,50 0 32,-1 0-32,1 0-15,0 0-1,-25 25 1</inkml:trace>
  <inkml:trace contextRef="#ctx0" brushRef="#br0" timeOffset="628546.379">8136 11237 0,'0'24'15,"0"-48"-15,25 48 16,0-24-1,24 0 1,-49-24-16,25 24 16</inkml:trace>
  <inkml:trace contextRef="#ctx0" brushRef="#br0" timeOffset="629218.4623">8731 10939 0,'25'0'31,"-25"25"32,-25-1-63,25 1 15,0 0-15,0 0 16,0 0-16,0-1 0,0 1 15,0 0-15,0 0 16,0 0-16,-25-25 16,25 25-1,0-50 1,0 0-16</inkml:trace>
  <inkml:trace contextRef="#ctx0" brushRef="#br0" timeOffset="629644.3572">9004 10939 0,'0'25'47,"-25"-25"-47,25 24 16,0 1-1,0 25-15,0-25 16,0-1 0,0 1-16,25-25 15,0 0 1,0 0-16,-25-25 15,25 25-15,-25-24 0,0-1 0,24 0 16,-24 0-16,0 0 16,0 1-16,0-1 0,0 0 15,-24 0-15,-1 0 16,0 25 0,0 0-16,0 0 15,25 25 1,25-25-1</inkml:trace>
  <inkml:trace contextRef="#ctx0" brushRef="#br0" timeOffset="630081.9237">9401 10914 0,'0'25'47,"-25"0"-32,0-1 1,25 1-16,0 0 0,0 0 15,0 0-15,0-1 16,25 1 0,0 0-16,0-25 15,0 0-15,-1-25 16,1 0 0,-25 1-16,25-1 0,-25 0 15,0 0-15,0 0 16,0 1-16,0-1 0,-25 0 15,0 25 1,1 0-16,-1 0 16,0 0-1,25 25 1</inkml:trace>
  <inkml:trace contextRef="#ctx0" brushRef="#br0" timeOffset="630666.4058">9823 10988 0,'0'0'0,"0"25"47,0 0-31,0 0-1,0 0-15,0-1 16,0 1-1,24-25 1,1 0 0,0-25-16,0 1 15,-25-1-15,0 0 16,25 25-16,-25-25 0,0 0 0,0 1 16,0-1-16,-25 25 15,25-25-15,-25 0 0,0 25 16,0 0-16,1 0 15</inkml:trace>
  <inkml:trace contextRef="#ctx0" brushRef="#br0" timeOffset="631093.2901">10244 10914 0,'25'0'63,"-25"25"-63,0 0 31,0-1-31,0 1 0,0 0 16,0 0-1,-25 0-15,25-1 0,0 1 16,0 0-16,-24 0 15,24 0-15,0 0 16,0-50 15,0 0-15,24 0-16</inkml:trace>
  <inkml:trace contextRef="#ctx0" brushRef="#br0" timeOffset="631502.215">10542 10939 0,'0'0'0,"0"25"62,0-1-46,0 26-1,-25-25-15,25 0 16,0 24-16,0-24 16,0 0-1,0-50 32,0 0-31</inkml:trace>
  <inkml:trace contextRef="#ctx0" brushRef="#br0" timeOffset="631879.2888">10815 10964 0,'0'24'47,"0"1"-47,-25 0 16,0-25-16,25 25 0,0 0 16,0-1-16,0 1 15,0 0-15,25-25 16,0 0-16,0 0 15,-1 0-15,1-25 16,0 25 0,-25-25-16,25 1 0,-25-1 15,25 0-15,-25 0 0,0 0 16,0 1 0,-25 24-16,0 0 15,0 0-15,-24 0 16</inkml:trace>
  <inkml:trace contextRef="#ctx0" brushRef="#br0" timeOffset="633144.7071">11063 11237 0,'25'0'141,"-1"0"-125,1 0-1,-25 24 1,0 1 0,0 0-1,0 0 1,-25 0-16,25-1 15,-24-24-15,-1 0 16,50 0 47,-1 0-48,1 0 1,0 0-16,-25-24 15</inkml:trace>
  <inkml:trace contextRef="#ctx0" brushRef="#br0" timeOffset="641355.5325">8756 10195 0,'0'-25'31,"25"25"0,-25-25-31,25 25 16,-1 0-16,1 0 15,0 0-15,0 0 16,0 0-16,-1 0 16,1 0-16,25 25 15,-25-25-15,49 25 16,-24-25-16,-25 0 0,24 0 16,-24 25-16,25-25 0,24 0 0,-24 0 15,-26 0-15,26 0 0,-25 24 16,0-24-16,24 0 0,-24 0 15,0 0-15,-50 0 47,0 0-31,0-24-16,-24 24 0,-1-25 16,25 25-16,-24 0 0,24 0 15,-25 0-15,-49 0 0,50 0 16,-1 0-16,25 0 15,-24 0-15,24 0 0,-50 0 0,50 0 16,1 0-16,-26 0 16,25 25-16,75-25 62,-25 0-62,-1 0 0,26 0 16,-25-25-16,49 25 0,26 0 15,-51 0-15,1 0 16,-1 0-16,75 0 0,-74 0 16,0 25-16,-1-25 0,1 0 0,-25 0 15,24 0-15,-24 0 16,0 0-16,-25 24 16,-25-24-1,0 0-15,0 0 0,1 0 16,-26 0-16,0 0 0,26 0 0,-26 0 15,25 0-15,-99-24 16,75 24-16,-1-25 16,0 25-16,1 0 0,-26 0 15,1 0-15,24 0 0,25 0 16,1 0-16,-1 0 16,50 0-1,-1 0 1,1 0-16,0 0 15,50 0-15,-26 0 0,-24 0 16,25-25-16,-1 25 0,1 0 0,74 0 16,-75 0-16,1-25 0,0 25 15,-26 0-15,51 0 0,-50 0 16,-75 0 0,25 0-1,-24 0-15,24 0 0,-25 0 16,-24 25-16,-25-25 15,49 0-15,0 0 0,26 0 16,-76 0-16,26 0 16,49 0-16,0 0 0,0 0 15,1 0-15,-1 0 0,0 0 16,50 0 0,0 0-1,-1 0-15,51 0 0,-50 25 16,24-25-16,-24 0 0,74 0 15,1 0-15,-26 0 16,-24 0-16,-1 0 0,-24 0 16,49 0-16,-49 0 0,0 0 15,-50 0 1,-24 0-16,24 0 16,-50 25-16,26-25 15,-50 0-15,49 0 0,0 0 0,1 0 16,-1 0-16,-24 0 0,49 0 15,0 0-15,0 0 16,0 0-16,50 0 31,0 0-15,0 0-16,0 0 0,24 0 16,26-25-16,-26 25 0,26 0 15,-26 0-15,1 0 0,24 0 16,26 0-16,-76-25 0,26 25 15,-25 0-15,0 0 16,-75 0-16,25 0 0,0 0 16,-24 0-16,-26 0 0,1 0 15,24 0-15,1 0 0,-1 0 16,-24 0-16,-1 0 0,26 0 16,24 0-16,-25 0 0,25 0 15,1 0-15,48 0 31,1 0-31,25 0 16,-25 0-16,0 0 0,24 0 16,26 0-16,-26 0 0,1 0 15,-1 0-15,1 0 0,49 0 16,-49 0-16,-25 0 0,-1 0 16,1 0-16,0 0 0,-50 0 15,0 25 1,-24-25-16,-26 0 0,26 25 0,-1-25 15,1 0-15,-1 0 0,0 0 16,-49 0-16,74 0 0,-24 0 0,24 0 16,0 0-16,0 0 15,0 0-15,50-25 16,0 25 0,0 0-16,0 0 15,24-25-15,75 25 0,-74 0 16,0 0-16,-1 0 0,1 0 15,-1 0-15,51 0 0,-76 0 16,1 0-16,0 0 0,-50 0 16,0 25-16,-24-25 15,-1 0-15,-49 0 0,-50 0 16,100 0-16,-26 0 16,26 0-16,-26 0 0,25 0 15,-24 0-15,49 0 0,0 0 16,25 25-1,25-25-15,0 0 0,0 0 0,0 0 16,-1 0-16,76 0 0,-1 0 16,-25-25-16,-24 25 15,24 0-15,50-25 0,-74 25 16,0 0-16,-1 0 0,-24 0 16,0-25-16,-50 25 15,0 0-15,-24 0 0,-75 25 16,74-25-16,-24 25 15,-1-25-15,1 25 0,-25-25 0,-26 0 16,76 24-16,-1-24 16,1 0-16,24 0 0,0 25 15,50-25 1,24 0-16,100-25 16,-99 1-16,24 24 0,1 0 15,49-25-15,-75 25 16,51 0-16,-76 0 0,1-25 15,-50 25-15,1 0 16,-26 25-16,-24 0 0,24-25 16,0 0-16,1 0 0,-1 24 15,25-24-15,-49 25 16,49-25-16,0 0 0,0 0 16</inkml:trace>
  <inkml:trace contextRef="#ctx0" brushRef="#br0" timeOffset="643579.1671">7367 11906 0,'25'0'188,"0"0"-188,-1 0 0,1 0 15,0 0 1,0 0-16,0 0 0,-1 0 0,1 0 15,0 0-15,0 25 16,-25 0 0,25-25-16,-50 0 47,25-25-47,-25 25 15,25 25 1,-25 0-1,25-1-15,0 1 16,-25 0-16,25 25 16,0-26-16,-24 1 15,24 0-15,0 25 16,-25-25-16,25-1 0,0 1 16,0 0-16,0 0 0,-25 0 15,25-1-15,0 1 16,0 0-16,-25-25 0,25 25 15,0-50 17,-25 0-32,25 0 15,0 1-15,0-1 0</inkml:trace>
  <inkml:trace contextRef="#ctx0" brushRef="#br0" timeOffset="644118.75">7392 12229 0,'-25'-25'31,"50"50"-31,-25-50 31,25 25-31,-1 0 16,26-25-16,-25 25 16,0 0-16,-1 0 0,26-25 15,0 25-15,-26-25 0,1 25 16,0 0-16,25-24 15,-26 24-15,-24-25 16,25 25-16,-25-25 16,25 25-16,-25-25 15,0 50 48,-25-25-63,25 25 0,-25 0 15,25 24 1,0-24 0,0 0-16,0 0 15,0 0-15,0-1 16,25-24-16,0 25 16,0-25-1,-25-25-15,25 1 16,-25-1-16,24 0 15,-24 0-15,0 0 0,0 0 16,0 1-16,0-1 0,-24 0 16,-1 25-1</inkml:trace>
  <inkml:trace contextRef="#ctx0" brushRef="#br0" timeOffset="645587.1109">8334 12080 0,'0'-25'16,"-24"25"-16,48 0 94,1 0-94,0 0 15,0 0 1,0 0-16,-1 0 15,-48 0 17,-1 0-17,25 25-15,-25-25 16,0 0-16,0 25 16,25-1-16,-24-24 0,-1 0 15,25 25 1,25-25 31,-25 25-47,24-25 0,1 0 15,0 0 1,0 0-16</inkml:trace>
  <inkml:trace contextRef="#ctx0" brushRef="#br0" timeOffset="646662.8518">8880 12005 0,'0'25'15,"-25"-25"63,25 25-62,-25-25-16,25 25 16,-24-25-1,24 25 1,-25-25-16,25 24 16,0 1-1,0 0 1,0 0 15,25-25-15,-25 25-16,0 0 31,24-25-31,-24 24 47,25-24-47,0 0 15,0 0 17,0 0-17,-1 0 1,-24-24 15,25 24-31,-25-25 16,25 25-1,-25-25 1,0 0 31,25 25-31,-25-25-1,0 0-15,0 1 31,0-1 1,0 0-17,-25 25 1,25-25-16,-25 25 16,0 0-1,1 0 1,-1 0-16,0 0 15</inkml:trace>
  <inkml:trace contextRef="#ctx0" brushRef="#br0" timeOffset="647242.3584">9376 12005 0,'0'25'16,"0"0"31,0 0-31,-25-25-1,25 25-15,0-1 16,-24-24-16,24 25 0,0 0 15,0 0-15,-25 0 0,25 0 32,0-1-32,0-48 62</inkml:trace>
  <inkml:trace contextRef="#ctx0" brushRef="#br0" timeOffset="647663.2336">9649 12080 0,'-25'0'15,"25"25"1,0-1 0,-25-24-16,25 25 15,0 0-15,0 0 16,0 0 0,25 0-16,-25-1 15,25-24 1,0 0-16,0 0 15,-1-24-15,-24-1 16,25 25-16,-25-25 16,0 0-16,25 0 0,-25 0 0,0 1 15,0-1-15,0 0 16,-25 0-16,0 25 16,1 0-1,-1 0 1,0 0-1,25 25 1</inkml:trace>
  <inkml:trace contextRef="#ctx0" brushRef="#br0" timeOffset="648072.721">9996 12055 0,'0'25'31,"0"0"-31,0-1 16,0 1-1,0 0-15,0 0 16,0 0-1,0 0 1,25-25-16,0 0 16,0 0-16,0-25 15,-25 0 1,24 25-16,-24-25 16,0 0-16,0 0 15,0 1-15,0-1 16,-24 0-16,24 0 31,-25 25-31</inkml:trace>
  <inkml:trace contextRef="#ctx0" brushRef="#br0" timeOffset="648403.1726">10368 12055 0,'0'25'31,"0"0"-31,0-1 16,0 1-16,0 0 16,0 0-1,0 25-15,0-26 16,-24 1 0,24 0-1,0-50 16</inkml:trace>
  <inkml:trace contextRef="#ctx0" brushRef="#br0" timeOffset="648712.3658">10666 12080 0,'0'0'0,"0"25"31,0-1-15,0 1-16,-25 0 15,25 0-15,0 0 16,-25 0-16,25-1 15,-24 1-15,24 0 16</inkml:trace>
  <inkml:trace contextRef="#ctx0" brushRef="#br0" timeOffset="649141.251">10914 12129 0,'-25'25'31,"0"0"-15,1 0 0,24 0-16,-25 0 15,25-1-15,0 1 16,0 0 0,25 0-16,-1-25 15,-24 25-15,25-25 16,0 0-16,0 0 15,0 0-15,-25-25 0,24 25 16,1-25-16,-25-25 0,25 50 16,-25-24-16,25-1 15,-25-25-15,0 25 16,0 0-16,-25-24 16,0 24-16,0 25 15,1 0-15,24 25 16</inkml:trace>
  <inkml:trace contextRef="#ctx0" brushRef="#br0" timeOffset="649643.5477">11187 12427 0,'25'0'47,"-25"-25"-31,25 25-16,-1 0 16,-24 25-1,25 0 1,-25 0-16,0 0 15,0-1-15,-25-24 16,25 25-16,-24-25 16,24 25-16,-25-25 0,50 0 47,24 0-32,-24-25-15,0 25 0,0 0 16,-1 0-16,26-25 15</inkml:trace>
  <inkml:trace contextRef="#ctx0" brushRef="#br0" timeOffset="655272.6669">10294 12080 0,'0'25'141,"-25"-25"-126,25 24 1,-25-24 15,25 25-31,0 0 16,0 0-1,0 0 17,25-25-32,0 0 46,-25-25-30,0 0 0,0 0-1,0 0 1,0 1-16,0-1 16,-25 25-16,25-25 0,-25 25 15</inkml:trace>
  <inkml:trace contextRef="#ctx0" brushRef="#br0" timeOffset="657387.6498">9798 12129 0</inkml:trace>
  <inkml:trace contextRef="#ctx0" brushRef="#br0" timeOffset="665625.6756">12080 10517 0,'0'0'0,"0"-25"16,0 50 46,0 0-46,0 0-16,0 0 16,0-1-16,0 1 15,0 0-15,0 0 16,0 24-16,0-24 16,0 0-16,0 0 0,0 0 15,25 24-15,-25-24 0,0 0 16,0 0-16,0-1 0,0 51 15,0-50-15,0-1 0,24 1 16,-24 25-16,0-25 0,0 49 16,0-49-16,0 0 0,0 24 0,0-24 15,0 25-15,0-25 0,0 24 16,0-24-16,0 0 16,0 0-16,0 24 0,0 1 0,0-25 15,0-1-15,0 1 16,0 0-16,0 49 0,0-49 0,-24 0 15,24 0-15,0 24 0,0 1 16,0-25-16,0 0 0,0-1 16,0 1-16,0 25 15,0-25-15,0 0 0,0-1 16,0 26-16,0 0 16,-25-26-16,25 1 0,0 25 15,0-25-15,0 74 0,0-74 16,0 24-16,-25 1 0,25-25 0,0 24 15,0 26-15,0-51 0,0 26 16,0-25-16,0 0 0,0 24 16,-25 1-16,25-25 0,0 24 15,0-24-15,0 0 0,-25 25 16,25-26-16,0 1 0,0 0 16,0 0-16,0 0 0,-24 49 15,24-24-15,0-26 16,-25 1-16,25 50 0,0-51 0,-25 1 15,25 25-15,0-25 0,0 24 16,-25 1-16,25-25 0,0 24 16,0-24-16,0 0 0,0 24 15,-25-24-15,25 25 0,0-25 16,0-1-16,0 1 0,0 25 16,0-1-16,-24-24 0,24 0 15,0 0-15,0 0 0,0 0 16,0-1-16,0 1 0,0 0 15,0 0-15,0 24 0,0-24 16,0 0-16,0 0 0,0 0 16,0 24-16,0-24 0,0 0 15,0 0-15,0-1 0,0 1 16,0 0-16,0 0 0,0 0 16,0-1-16,0 26 15,0-25-15,0 0 0,0-1 16,0 1-16,0 25 0,0-25 15,0-1-15,0 1 0,0 0 16,0 0-16,0 49 0,0-49 16,0 0-16,0 0 0,0 0 15,0 24-15,0-24 16,0 0-16,0 0 16,0-1-16,0 1 15</inkml:trace>
  <inkml:trace contextRef="#ctx0" brushRef="#br0" timeOffset="666516.2136">13097 10691 0,'0'-25'0,"0"0"16,0 0 0,-25 25-16,0 0 15,0 25-15,1 0 16,-1-25-16,25 25 0,-25 0 16,0-1-16,25 1 0,0 0 15,0 0 1,25 0-16,-25-1 0,25-24 15,-25 25-15,25 0 0,-1 0 0,1-25 16,-25 25-16,25-25 0,-25 24 16,0 1-16,0 0 15,-50-25-15,50 25 16,-24-25-16,-1 0 0,0 0 16,0 0-1,25-25-15,50 0 31</inkml:trace>
  <inkml:trace contextRef="#ctx0" brushRef="#br0" timeOffset="666695.5385">13221 10864 0,'-149'75'32,"298"-150"-32,-149 100 15,-25 0-15,25 0 16,0 0-16,0-1 0,0 1 15,0 0 1,0 0-16,0-50 31,0 0-31</inkml:trace>
  <inkml:trace contextRef="#ctx0" brushRef="#br0" timeOffset="666828.6915">13246 10691 0,'0'0'47,"0"25"-47,25-1 16,-25 1-1,24 0 1</inkml:trace>
  <inkml:trace contextRef="#ctx0" brushRef="#br0" timeOffset="667769.208">13444 10815 0,'99'-50'47,"-247"100"-47,296-125 0,-247 150 0,174-150 16,-100 75-16,0 0 15,-25 0-15,26 25 16,-1-25-16,0 25 0,25 0 16,-25 24-16,25-24 15,0 0-15,25-25 16,0 25-16,0-25 15,-1 0-15,-24 25 16,25-25-16,-25 24 0,25-24 16,-25 25-16,0 0 0,-25 25 15,25-26-15,-25-24 0,25 25 16,-24 0-16,-26 25 16,25-25-16,25-1 0,-25-24 15,1 0 1,24-49-1,24-1-15,1 25 16,0 0-16,0 1 0,-25-26 0,49 0 16,-24 1-16,0 24 15,0 0-15,0 0 0,-1 25 16,-24-24-16,25-1 0,0 25 16,-25 25-1,0-1 1,0 1-16,0 0 15,0 0 1,0 0 0,25-25-1,-25-25-15,25 0 16,-1 0-16,-24 0 16,50 1-16,-50-1 0,25 0 15,0 25 1,-25 25-1,-25-25-15,25 25 16,-25-1-16,25 1 0,0 0 16,0 0-1,25-25-15,0 0 16,-1 0-16,1 0 0,-25-25 16,25 25-16,0-25 0,0 25 15,-1-25-15,1 25 47,0 25-16,0-25-15,-25-25-16,25 25 16,-25-49-16,24 49 15,-24-25-15,0 0 16,0 0-16,-24 25 31,-1 0-31,0 25 16,25 0-16,-25 0 0,25 0 15,-25-1-15,25 1 0,0 0 0,0 0 16,0 0-16,25 24 16,-25-24-1,25-25-15,0 0 0,0 0 16,-1-25-16,1 25 0,0-25 15</inkml:trace>
  <inkml:trace contextRef="#ctx0" brushRef="#br0" timeOffset="668496.2748">14461 10815 0,'0'0'0,"-25"0"16,1 0-16,24-25 0,-25 25 15,0-25 1,0 25-16,0 0 16,0 0-16,25 25 15,-24 0-15,-1 0 0,0-1 16,25 1-16,-25 0 0,25 0 15,-25 0-15,25-1 0,0 1 16,25-25-16,25 0 16,-25 0-1,-25-25-15,24 25 0,26-49 16,-25 24-16,0 0 0,0 0 16,-1 1-16,26-26 0,-25 25 0,-25-24 15,25 24-15,-25 0 0,24 25 16,1-50-16,-25 26 15,0 48 1,-25 1 0,25 0-16,-24 0 0,-1 49 15,25-49-15,-25 0 0,25 0 0,0-1 16,0 1-16,0 25 0,0-25 16,0-1-16,50 1 15,-26-25-15</inkml:trace>
  <inkml:trace contextRef="#ctx0" brushRef="#br0" timeOffset="670253.6067">14982 10740 0,'0'25'31,"0"0"-15,-25-25-16,25 25 0,0 0 16,-25 24-1,25-24-15,25-25 31,-25-25-31,25 25 16,-25-25-16,50-24 0,-26 24 16,-24 0-16,25 0 15,-25 1 1,0 48 0,0 1-1,25-25-15,-25 25 0,0 0 16,0 0-16,0-1 15,25-24-15,0 0 16,-1-24 0,1 24-16,-25-25 15,25 25-15,-25-25 0,25 25 32,-25 25-17,25 0 1,-1-1-16,1 1 15,0-25-15,0 0 16,0-25-16,0 1 16,-1 24-16,1-25 0,-25 0 15,25 25-15,-25-25 0,25 0 16,-25 1-16,0-1 16,-25 25-1,0 0 1,0 25-16,-24-1 15,24-24-15,25 25 0,-25 0 0,25 0 16,25 0 0,0-25-16,24 0 15,-24 0-15,0-25 0,0 25 16,-25-25-16,25 25 0,-1-25 16,-48 25 15,-1 25-16,25 0 1,25-25 0,24 0-16,-24 0 15,0 0-15,0 0 16,-1-25-16,-24 0 16,25 25-16,-25-25 0,0 1 31,-25 24 0,25-25-31,-24 25 16,-1 0-1,25 25-15,-25-1 0,0 1 16,25 0-16,0 0 0,-25 0 16,25 49-16,0-24 15,0-26-15,0 26 0,0-25 0,0 24 16,0 26-16,0-50 0,0 0 15,0-1-15,0 1 0,0 0 16,-24 0-16,-1-25 16,0 0-16,25-25 15,0 0-15,0 0 0,0 1 16,0-1-16,25-50 0,0 50 0,-25 1 16,49-51-1,-24 50-15,0-24 0,0 24 16,-25 0-16,24 0 0,1 25 15,-25-24-15,25-1 0,0 0 16,0 25 15,-25 25-31,0 0 16,0-1 0,24-24-1,1-24 1,0 24-16,0-50 15,0 50 1,-1-25-16,1 25 0,-25-25 16,0 50 15,0 0-15,0 0 15,25-25-31,0 0 15,0 0-15,-1 0 16,1 0 0,-25 25-1,0-1 1,0 1 0,0-50-1</inkml:trace>
  <inkml:trace contextRef="#ctx0" brushRef="#br0" timeOffset="670391.6752">16049 10616 0,'-25'0'62,"74"100"-62,-73-200 0,24 100 0,24 0 0,1 0 16,25-24-16,-25 24 0</inkml:trace>
  <inkml:trace contextRef="#ctx0" brushRef="#br0" timeOffset="670560.2238">16321 10517 0,'0'0'0,"25"75"63,-25-51-63,0 1 15,-25 0-15,25 25 16,0-26-16,-24 26 0,24-25 15,0 0-15,0 24 0,-25-24 16,25 0-16,0 0 0</inkml:trace>
  <inkml:trace contextRef="#ctx0" brushRef="#br0" timeOffset="671444.5261">16197 10765 0,'0'-25'47,"25"125"-47,-50-175 0,50 50 0,0 25 0,25 0 16,-26 0-16,1 0 0,0 0 15,0 0-15,0 0 0,0 0 16,-25 25 0,-25 0-1,25 0-15,0 0 16,0-1-16,0 1 15,25-25 1,-1 0 0,26-25-16,-25 1 15,0 24 1,-1-25-16,1 0 0,0 0 16,-25 50 15,0 0-31,0 0 15,0-1-15,25-24 16,0 25-16,-1-25 16,1 0-16,0 0 0,0 0 15,0 0-15,-1-25 16,1 25-16,0 0 0,0-24 16,-25-26-16,0 25 15,-25 25 16,0 0-31,0 0 16,1 25-16,-1 0 0,0 0 16,0-1-16,25 1 0,0 0 15,0 0-15,25-25 16,25 0 0,-26 0-16,1 0 15,0-50-15,25 1 16,-26 24-16,-24 0 0,25 0 15,0 0-15,0 1 0,0-26 16,-25 25-16,24 0 16,-48 25-1,24 25 1,-25-25-16,0 50 0,0-25 16,25-1-16,-25 1 0,25 0 15,0 25-15,0-26 0,25 1 16,-25 0-16,50-25 15,-50 25-15,25-25 0,-1 0 16,1 0-16,25-25 0,-25 0 16,-1 25-16,1-25 0,-25 1 15,25-1-15,0 25 16,-25-25-16,0 0 16,-25 25-1,0 0-15,0 25 0,1-25 16,-1 25-16,0 0 15,25-1-15,-25 1 16,25 0-16,25 0 0,0 0 16,0-25-16,24 0 15,-24 0-15</inkml:trace>
  <inkml:trace contextRef="#ctx0" brushRef="#br0" timeOffset="672589.2124">18157 10567 0,'0'0'0,"0"-25"16,0 50 15,0 0-16,0-1-15,0 1 16,0 0-16,0 0 0,0 0 16,0-1-16,0 26 0,0 0 0,-25-1 15,25 1-15,0-25 0,0 24 16,0 1-16,-25 49 0,25-49 16,0-1-16,0 1 0,0 0 15,-24 24-15,24-24 0,0-1 16,0 1-16,0-1 0,0-24 15,-25 74-15,25-49 0,0 0 0,0-1 16,0-24-16,0 74 0,0-49 16,0-1-16,-25-24 0,25 25 15,0 0-15,0 49 0,0-50 16,-25 1-16,25 0 0,0-1 16,0 1-16,-25 49 0,25-25 15,-24-24-15,24 0 0,0-1 16,0 1-16,-25 99 15,25-100-15,-25 1 0,25 0 16,0 49-16,-25-50 0,25 26 16,0-26-16,0 1 0,-25 0 0,25 49 15,-24-25-15,24-24 16,0-25-16,0 24 0,0 1 16,0 49-16,0-49 0,0-1 15,-25-24-15,25 25 0,0 49 16,0-74-16,0 24 0,0-24 0,0 25 15,0-25-15,0 49 0,0-24 16,0-26-16,0 26 0,0-25 16,0 24-16,0 1 0,0-25 15,0 0-15,0-1 0,0 1 16</inkml:trace>
  <inkml:trace contextRef="#ctx0" brushRef="#br0" timeOffset="673239.3518">19199 10716 0,'0'-25'0,"0"50"0,0-75 16,0 25-1,0 0-15,0 50 31,-25 25-15,25-25-16,0-1 0,0 1 16,0 25-16,-25-25 0,25 49 15,0-49-15,0 24 0,0-24 16,0 0-16,-25 0 0,25 24 16,0-24-16</inkml:trace>
  <inkml:trace contextRef="#ctx0" brushRef="#br0" timeOffset="673496.3085">19596 10592 0,'0'0'0,"-25"0"47,25 24-47,-25 1 16,25 25-16,0-25 15,0-1-15</inkml:trace>
  <inkml:trace contextRef="#ctx0" brushRef="#br0" timeOffset="673770.4105">19769 10815 0,'0'-25'31,"-49"25"-31,24 0 16,0 25-16,0-25 15,1 25-15,-1-25 0,25 24 16,0 1-16,0 0 16,0 0-16,49 0 15,-24-1-15,0 1 16,-25 0-16,25-25 16,-25 25-16,-25 0 15,-25-25-15,26 0 16,-1 0-16,0 0 0,0 0 15</inkml:trace>
  <inkml:trace contextRef="#ctx0" brushRef="#br0" timeOffset="675037.598">20340 10790 0,'25'0'0,"-1"0"15,1 0 32,-50 0-31,1 0 0,-1 25-16,0-25 0,25 25 0,-25-1 15,0 1 1,25 0-16,0 0 0,0 0 0,0-1 15,25 1-15,25-25 16,-25 0-16,-1 25 0,1-25 16,0 0-16,25-50 0,-26 50 15,-24-24-15,25-1 0,0 25 0,-25-25 16,0 0-16,0 0 0,0 1 31,-25 24-31,0 0 16,25 24-16,-24 1 15,24 0-15,0 0 16,24 0 0,1-25-16,0 0 15,0-25 1,-25 0-16,25 0 0,-25 0 16,0 1-16,0-1 15,0 50 16,0-1-15,0 1 0,24-25-16,1 0 0,0 0 15,0 0-15,0-25 16,0 25 0,-50 0 15,25 25-16,0 0-15,25-25 16,-1 0-16,1 0 31,0 0-31,-25-25 0,25 25 16,-25-25-16,25 25 16,-25 25 30,24-25-14,1 0-32,0 0 15,0 0-15,0 0 16,-1-25 0,1 25-16,-25-24 15,25 24 1,-25 24 15,-25 26-31,25-25 0,-25 0 16,25 24-16,-24-24 0,24 74 15,0-49-15,-25-25 0,25 24 16,0 1-16,0 0 0,0-1 16,0-24-16,0 0 0,0 0 15,-25-25 1,25-25-1,0-25-15,0 25 16,0 1-16</inkml:trace>
  <inkml:trace contextRef="#ctx0" brushRef="#br0" timeOffset="675228.1544">21109 10889 0,'49'-99'47,"-98"198"-47,123-198 0,-49 124 15,0 0-15,-25-1 16,0 26-16,-25-50 16,25 25-16,-50-25 0,26 0 15,-1 25-15,0-25 16,25-25-16,0-25 16</inkml:trace>
  <inkml:trace contextRef="#ctx0" brushRef="#br0" timeOffset="675403.7563">21406 10666 0,'-173'124'15,"346"-248"-15,-197 124 16,24 25-16,0 0 16,0-1-16,0 1 0,-25-25 15,25 25-15,0 25 0,0-26 0,0 1 16,0 0-16,0 0 0,0 0 15,0-1-15</inkml:trace>
  <inkml:trace contextRef="#ctx0" brushRef="#br0" timeOffset="676199.6639">21506 11013 0,'-75'-25'31,"150"50"-31,-51-50 16,1 1-16,0-1 15,-25 0-15,25 25 0,-25-25 0,25 0 16,-25 1-16,0-1 16,-25 25-16,0 0 15,0 0-15,25 25 16,-25-25 0,25 24-16,0 1 0,0 0 15,0 0-15,25 0 16,0-25-16,0 0 15,0 0 1,-25-25-16,24 25 0,1-25 0,0 0 16,-25 0-1,25 25-15,-25-24 0,0 48 47,0 1-47,0 0 16,25-25 15,0 0-31,-25-25 16,24 25-16,1-25 15,-25 1 1,25 24-16,-25 24 31,0 1 0,0 0-15,25-25 0,0 0-16,-1 0 15,1 0-15,0 0 0,0 0 0,0 0 16,-1 0-16,1 0 16,0 0-16,-25-25 31,25 25-16,-25-25-15,0 1 0,0-1 16,0 0-16,-25 25 16,25-25-16,-25 25 15,0 25 1,25 0-16,0 0 16,0-1-16,0 1 15,0 0-15,25-25 0,-25 25 16,25-25 15,0 0-31,0 0 16,-1-25-16,1 25 0,0-25 0,0 25 15,0-25-15</inkml:trace>
  <inkml:trace contextRef="#ctx0" brushRef="#br0" timeOffset="676403.6156">22473 10592 0,'25'-75'16,"-124"373"0,173-521-16,-74 198 15,-25 50-15,25-1 0,-25 1 16,25 0-16,-24 49 16,24-24-16,-25 0 0,25-26 0,-25 26 15,25-25-15,-25 49 0,25-49 16,0 0-16,0 0 0,0-1 15</inkml:trace>
  <inkml:trace contextRef="#ctx0" brushRef="#br0" timeOffset="676533.283">22250 10815 0,'-25'25'16,"75"74"-16,-75-223 0,50 149 0,-1-1 15,1-24-15,0 0 0,25 0 16</inkml:trace>
  <inkml:trace contextRef="#ctx0" brushRef="#br0" timeOffset="677555.739">23366 10616 0,'-25'0'0,"25"25"16,0 0-1,0 0 1,0 24-16,0-24 15,0 0-15,0 0 0,0 0 16,0 24-16,0 26 0,0-26 0,0-24 16,0 25-16,0-1 0,0-24 15,0 74-15,-25 1 16,25-51-16,0 26 0,0 24 16,-24-25-16,24-24 0,0 24 15,0-24-15,0 24 0,0 50 0,-25-74 16,25 24-16,0-24 0,0 0 15,0 49-15,0-50 0,0 1 16,0 24-16,0-24 16,0 99-16,0-100 15,-25 1-15,25 0 0,0-1 0,0 26 16,0-26-16,-25 1 0,25-25 16,0 24-16,0 1 0,0 24 15,0-49-15,0 25 0,0-1 16,0 1-16,-25 24 0,25-24 15,0 0-15,0-26 0,-24 26 16,24 0-16,0 24 0,0-49 16,-25 24-16,25-24 0,0 0 15,0 74-15,0-74 0,0 25 0,0-26 16,0 26-16,0 0 16,0 49-16,0-74 0,0 24 0,0 1 15,0-25-15,0 49 0,0-49 16,0 0-16,25 0 0,-25-1 15,0 1-15,0 0 0,0 0 16,0 0-16,0-1 16</inkml:trace>
  <inkml:trace contextRef="#ctx0" brushRef="#br0" timeOffset="678375.9395">23837 10740 0,'25'0'32,"0"0"-17,0 0 1,0 0-16,-1 0 15,1 0 1,-25 25 0,0 0-16,0 0 15,-25 0-15,25-1 0,-24 1 16,24 0-16,-25 0 0,-25 24 16,25-24-16,0 0 15,1-25-15,24 25 0,-25-25 31,50-25 1,-1 25-32,-24-25 0,25 25 15,0 0-15,0 0 16,0-25-16,0 25 16,-1-24-1,1-1-15</inkml:trace>
  <inkml:trace contextRef="#ctx0" brushRef="#br0" timeOffset="678513.5767">24110 10666 0,'25'-25'32,"-99"174"-32,123-273 0,-24 124 15,-25 25-15,0 0 16,0-1-16</inkml:trace>
  <inkml:trace contextRef="#ctx0" brushRef="#br0" timeOffset="679140.5328">24333 10840 0,'0'0'0,"25"0"31,-25-25-15,-25 25 15,1 0-31,-1 0 16,0 0-16,0 0 15,0 25-15,25-1 16,0 1-16,0 0 0,25 0 16,0 0-16,0-25 0,-25 24 15,25-24-15,-1 25 16,-24 0-16,-24-25 16,-1 0-1,0 0 1</inkml:trace>
  <inkml:trace contextRef="#ctx0" brushRef="#br0" timeOffset="680220.8844">25152 10840 0,'0'0'0,"0"-25"16,-25 0 0,0 25-1,1 0-15,-1 25 16,0 0-16,0-1 15,25 1-15,0 0 16,0 0-16,0 0 16,50-1-16,-25-24 15,-1 0-15,1 0 0,25 0 16,-25 0-16,24 0 0,-49-24 16,25 24-16,0-25 0,0 25 15,-25-25-15,0 0 16,0 0-16,-25 25 15,0 0 1,25 25-16,-25-25 16,25 50-1,0-25-15,0-1 16,25-24 0,0 0-1,-25-24-15,25-1 0,-1 25 16,-24-25-16,0 0 0,0 0 15,0 1-15,0-1 16,-24 0 0,-1 25-1,25 25-15,0 0 16,0-1-16,25-24 16,-1 25-16,26-25 15,-25 0-15,0 0 16,-1 0-16,-24-25 15,25 25-15,0 25 63,0-25-47,0 0-16,-1 0 15,1 0 1,0 0-16,0 0 0,0 0 15,-1 0 17,-24 25-32,0 0 15,0 0 1,25-25 0,-25-25-1,25 25-15,0-25 0,0 0 16,-1 0-16,1 1 15,0-1-15,0 25 16,-25-25-16,0 50 31,0 24-15,0-24-16,0 0 16,0 0-16,0 24 0,0 1 0,0 0 15,0-1-15,0 1 0,0-25 16,0 24-16,0 51 15,0-76-15,25 26 0,-25-25 0,0 24 16,25-24-16,-25 0 16,-25-75-1,25 26-15,0-1 16,0-25-16,0 1 0,0-1 16</inkml:trace>
  <inkml:trace contextRef="#ctx0" brushRef="#br0" timeOffset="680432.3279">25971 10840 0,'198'-25'78,"-396"99"-62,198-123-16,198 49 0,-198 24 15,-25 1-15,0-25 0,1 0 16,-1 25-16,0-25 0,0 0 15,0 0-15,25-25 16,0 0 0,25 1-16</inkml:trace>
  <inkml:trace contextRef="#ctx0" brushRef="#br0" timeOffset="680630.7945">26268 10666 0,'25'25'63,"-99"-25"-63,123-25 0,-24 75 15,-50-1-15,25-24 0,0 0 16,0 0-16,0-1 0,0 1 16,0 0-16,0 0 15,25-25-15</inkml:trace>
  <inkml:trace contextRef="#ctx0" brushRef="#br0" timeOffset="681500.9763">26467 10939 0,'24'-25'47,"-48"50"-47,73-50 0,-24 0 0,0 25 0,0-25 15,-25 1-15,24 24 0,-24-25 16,0 0-16,0 0 16,-24 25-1,-1 0-15,0 0 16,25 25-16,-25 0 16,25 0-1,0-1-15,0 1 16,25-25-16,0 0 15,0 0-15,-1 0 16,1-25-16,0 25 0,0 0 16,-25-49-16,25 49 0,-25-25 15,0 0 1,0 50 15,0 0-31,0 0 31,0-1-31,24-24 32,1-24-17,0-1 1,0 25-16,-25-25 0,25 25 16,-25 25 46,0 0-31,24-25-31,1 0 32,0 0-32,0 0 15,0 0-15,-1 0 63,1 0-48,-25-25 1,0 0-16,25 25 16,-25-25-16,-25 25 46,0 0-46,25 25 0,-24-25 16,-1 25 0,25 0-16,0-1 15,25 1-15,-1-25 16,1 0-16,0 0 16,0 25-16,0-25 0,0 0 15,-1-25-15,26 0 16</inkml:trace>
  <inkml:trace contextRef="#ctx0" brushRef="#br0" timeOffset="681713.9541">27484 10542 0,'-75'0'32,"150"0"-32,-175 0 0,100 25 15,-24-25-15,24 25 0,-25 24 0,25-24 16,0 0-16,0 24 0,0-24 15,-25 0-15,25 49 0,0-24 16,0-25-16,0 0 0,0 24 0,25-24 16,-25 0-16,0 0 15,0-50 1</inkml:trace>
  <inkml:trace contextRef="#ctx0" brushRef="#br0" timeOffset="681841.6198">27236 10815 0,'24'0'31,"-48"0"-31,73 0 0,1 25 0,-1-25 16,1 0-16,-25 0 0</inkml:trace>
  <inkml:trace contextRef="#ctx0" brushRef="#br0" timeOffset="698328.3017">12650 12278 0,'-24'0'15,"-1"0"48,0 0-16,50 0-16,0 0-15,-1 25-1,1-25-15,0 0 16,0 0-16,0 25 16,-1-25-16</inkml:trace>
  <inkml:trace contextRef="#ctx0" brushRef="#br0" timeOffset="699311.0871">13022 12080 0,'25'0'47,"0"0"-15,0 0-17,0 0-15,-1 0 16,1 0-16,0 0 15,0 0-15,0 0 16,0 0-16,-50 0 47,0 25-16,0-1-15,25 1-16,0 0 15,-25 0-15,25 0 16,0 0-16,0-1 16,0 1-16,-25 25 15,25-25-15,0 24 0,0-24 0,-24 0 16,24 0-16,0 24 0,-25-24 16,25 0-16,0 0 0,0-1 15,-25 1-15,25 0 16,0-50-1,0 0 1,0 1 0,0-1-16,0 0 0</inkml:trace>
  <inkml:trace contextRef="#ctx0" brushRef="#br0" timeOffset="699794.8014">13047 12353 0,'25'0'47,"0"0"-47,0 0 16,-1 0-16,1 0 0,0 0 16,0 0-16,0 0 0,0 0 15,-1 0 1,1-25-16,0 0 0,0 25 15,-25-25 1,0 50 31,0 0-31,-25 0-16,0 0 15,25-1-15,0 1 16,0 0-16,0 0 15,0 0-15,0-1 16,0 1-16,25 0 16,0-25-16,0 0 15,-1-25-15,1-24 16,0 24-16,-25 0 16,0 0-16,25-24 0,-25 24 15,0 0-15,0 0 0,-50 0 16,25 1-16,1 24 15,-1 0-15,0 0 16,0 24-16,25 1 0</inkml:trace>
  <inkml:trace contextRef="#ctx0" brushRef="#br0" timeOffset="701637.815">13692 12626 0,'0'-25'0,"-25"25"31,25 25 16,0-1-47,0 1 16,-24 0-16,24 0 15,-25 0 1,25-1-16,0-48 47,25 24-47</inkml:trace>
  <inkml:trace contextRef="#ctx0" brushRef="#br0" timeOffset="701909.0915">13767 12626 0,'0'0'31,"0"24"-15,0 1-16,0 0 15,0 0-15,0 0 16,24-1 0,1-24-1,0-24-15,0-1 16,-25 0-16,0 0 0,25 0 16,-25 1-1,0-1-15,0 0 16,-25 25-16,0 0 0,0 0 15</inkml:trace>
  <inkml:trace contextRef="#ctx0" brushRef="#br0" timeOffset="702174.0908">14039 12328 0,'25'0'47,"0"0"-32,-25 25-15,25-25 16,-25 25-16</inkml:trace>
  <inkml:trace contextRef="#ctx0" brushRef="#br0" timeOffset="702324.6893">14039 12452 0,'0'25'31,"0"-50"-31,25 50 16,0-25 0,0 0-16,0 0 0,-1-25 15</inkml:trace>
  <inkml:trace contextRef="#ctx0" brushRef="#br0" timeOffset="706960.1846">14560 12179 0,'0'25'109,"0"0"-93,0 0-1,0-1 1,-24-24 0,24 25-16,0 0 0,0 0 15,-25 0-15,25-1 16,0 1-16,-25 0 16,25 0-16,0 0 0,0-1 15,0 1-15,0 0 0,-25 0 16,25 0-1,0-50 32</inkml:trace>
  <inkml:trace contextRef="#ctx0" brushRef="#br0" timeOffset="707419.9806">14908 12229 0,'0'25'47,"0"-1"-32,-25 1 1,25 0-16,0 0 15,-25 0-15,25-1 0,0 1 16,-25 0-16,25 0 16,0 0-16,0-1 15,-25 1-15,25 0 16,0 0-16,0 0 16,0-50 30,25 0-30</inkml:trace>
  <inkml:trace contextRef="#ctx0" brushRef="#br0" timeOffset="707937.5876">15255 12328 0,'-25'0'16,"0"25"31,0-25-32,1 25-15,24-1 16,0 1-16,-25 0 16,25 0-16,0 0 15,0-1-15,0 1 16,25 0-16,-1-25 15,-24 25-15,25-25 0,0 0 16,0 0-16,-25-25 16,25 25-16,-25-25 0,24 0 15,-24 1-15,25-1 16,-25 0-16,0 0 0,0 0 16,0 1-16,0-1 15,0 0-15,-25 0 0,1 0 16,-1 25-1,0 0-15,0 0 16,25 25-16</inkml:trace>
  <inkml:trace contextRef="#ctx0" brushRef="#br0" timeOffset="708380.2178">15602 12328 0,'25'0'16,"-25"25"15,-25-25-31,0 25 16,25-1-1,0 1-15,0 0 16,0 0-16,0 0 16,0-1-16,0 1 15,25 0 1,0-25-16,0 0 16,0 0-16,-1 0 0,-24-25 15,25 25-15,-25-25 0,25 1 0,-25-1 16,0 0-16,0 0 15,0 0-15,0 1 0,0-1 16,-25 25-16,25-25 16,0 0-16,-25 25 15,1 0-15,-1 0 16,0 0-16,25 25 31,25-25-15</inkml:trace>
  <inkml:trace contextRef="#ctx0" brushRef="#br0" timeOffset="708760.2063">16073 12328 0,'-322'0'15,"644"0"-15,-346 25 31,24 0-15,-25-25 0,25 24-16,0 1 15,0 0-15,0 0 0,0 0 16,0-1-16,0 1 16,25 0-16,-1 0 15,1-25 1,0 0-1,0 0-15,-25-25 0,25 0 16,-25 0-16,24 25 0,-24-24 16,0-26-16,0 25 15,0 0-15,0 1 16,0-1-16,-24 25 16</inkml:trace>
  <inkml:trace contextRef="#ctx0" brushRef="#br0" timeOffset="709093.638">16545 12303 0,'-25'25'47,"25"0"-31,0 0 0,-25-1-16,25 1 0,0 0 15,0 0-15,0 0 16,-25-1-16,25 1 15,0 0-15,-24 0 16,24 0-16,0-1 16,0-48 15,0-1-31</inkml:trace>
  <inkml:trace contextRef="#ctx0" brushRef="#br0" timeOffset="709396.8416">16793 12328 0,'0'25'31,"0"0"-16,0-1 1,0 1-16,0 0 0,0 0 16,-25 0-16,25-1 0,-25 26 15,25-25-15,-25 0 16,25-1-16,0 1 16,0 0-16,0 0 15,0-75 1</inkml:trace>
  <inkml:trace contextRef="#ctx0" brushRef="#br0" timeOffset="709792.6519">17115 12427 0,'0'25'47,"0"0"-31,-25 0-16,25-1 16,-24-24-16,-1 50 0,25-25 15,0 0-15,0-1 16,0 1-16,0 0 0,25-25 15,-25 25 1,24-25-16,1 0 16,0 0-16,-25-25 15,50 0-15,-50 0 0,24 25 16,-24-24-16,0-1 0,25-25 0,-25 25 16,0 1-16,0-1 0,0 0 15,-25 0-15,1 25 16,-1 0-16,0 0 15,25 25 1,-25-25-16</inkml:trace>
  <inkml:trace contextRef="#ctx0" brushRef="#br0" timeOffset="710172.644">17413 12750 0,'25'24'63,"-25"1"-48,0 0 1,0 0-16,0 0 0,-25-1 16,25 1-1,0 0 1,25-50 31,-1 25-47,1-25 15,0 1-15,0 24 0,0-25 16,-25 0-16,25 0 16</inkml:trace>
  <inkml:trace contextRef="#ctx0" brushRef="#br0" timeOffset="722494.5639">20439 12477 0,'0'25'47,"0"-1"-31,0 1-16,-25 0 15,25 0-15,0 0 0,-25-25 16,25 24-16,0 51 0,-24-50 15,-1-1-15,25 1 0,0 0 16,-25 25-16,25-26 0,0 1 16,0 0-16,0 0 0,0 0 15,0-1-15,-25-24 16,25-24 0,-25 24-16,25-25 15,0 0-15</inkml:trace>
  <inkml:trace contextRef="#ctx0" brushRef="#br0" timeOffset="722712.9816">20216 12874 0,'0'0'0,"0"99"63,0-74-47,0-1-16,0 1 0,0 0 15,0 0-15,25 0 0,-25-1 0,24-24 16,-24 25-16,25-25 15,0 0-15,0 0 16,0-25-16,-1 1 0,1 24 16,-25-25-16,25 0 0,0 25 15,0-50-15,-1 50 0,-24-24 16,25-1-16</inkml:trace>
  <inkml:trace contextRef="#ctx0" brushRef="#br0" timeOffset="723041.6425">20985 12725 0,'-323'173'0,"646"-371"16,-323 223-16,25-50 0,-25 0 0,0 0 0,24 1 16,-24-1-16,0 0 15,0 0-15,0 0 0,0 1 16,-24 24 15,-1 0-31,0 24 16,0 1-16,25 0 15,0 0-15,-25 0 0,25 24 0,0-24 16,-24 0-16,24 24 16,0-24-16,-25 0 0,0 49 15,25-49-15,0 0 0,-25 0 0,25 0 16,0-1-1,0-48 1</inkml:trace>
  <inkml:trace contextRef="#ctx0" brushRef="#br0" timeOffset="723357.8057">20762 12824 0,'49'0'46,"-98"0"-46,123 0 0,-49 0 0,24 0 16,-24 0-16,25-25 0,-25 25 0,-1-25 16,26 1-16,-25 24 0,0-25 15,-1 0-15,1 0 16,-25 0-16,25 1 0,-25-1 16,25 0-16,-25 0 31,0 50-16,-25-25-15,25 50 0,-25-50 16,25 24-16,0 26 0,-25-25 16,25 0-16,0-1 15,0 1-15,-24 0 0,24 0 16,0 0 0</inkml:trace>
  <inkml:trace contextRef="#ctx0" brushRef="#br0" timeOffset="723544.341">21382 12750 0,'-25'74'32,"-50"-124"-32,175 26 0,-150 123 15,50-74-15,0-1 16,25-24 15,-25-24-31</inkml:trace>
  <inkml:trace contextRef="#ctx0" brushRef="#br0" timeOffset="723881.4155">21406 12626 0,'0'24'62,"0"-48"-62,25 48 16,0 1 0,0-25-16,0 0 15,-1 0 1,-24 25 0,0 0-16,0 0 15,0-1-15,0 1 0,0 0 0,0 25 16,-24-1-16,24-24 0,0 0 15,0 24-15,-25 1 0,0 0 16,25-26-16,-25 1 0,0 0 16,25 0-16,-24 25 15,-1-50-15,25-25 16,0 0-16,0 0 16,25 0-16,-25-24 0,24 24 15,1-74-15,0 74 0,0-25 16,-25 1-16</inkml:trace>
  <inkml:trace contextRef="#ctx0" brushRef="#br0" timeOffset="724070.3695">21530 12799 0,'124'-124'32,"-148"323"46,-76-274-78,175 150 0,-75-100 15,0 0 1,0 0-16,25 0 16,-1 25-1,1-24-15</inkml:trace>
  <inkml:trace contextRef="#ctx0" brushRef="#br0" timeOffset="725022.8361">21729 12750 0,'50'-50'47,"-75"298"16,0-446-63,25 421 0,-25-174 0,25-24 15,0 0-15,-25 0 0,25 0 16,0-1 0,0-48-1,0-1-15,0 0 0,0 0 16,25 0-16,-25-24 0,50-1 15,-50 25-15,25-24 0,-25 24 16,24 0-16,1-49 16,0 49-16,-25 0 0,25 25 15,0-25-15,-1 25 16,1 0 0,-25 25-1,25-25 1,-25 25-16,0 0 0,-25 0 15,0-1-15,1 1 16,24 0-16,0 0 31,0 0-31,24-25 0,1 0 16,25 0-16,-25 0 16,24 0-16,-24-25 15,0 25-15,-25-25 0,25-25 16,-25 26-1,0-1-15,0 0 16,-25 25-16,0 0 16,0 25-1,25 0-15,0-1 16,0 1-16,0 0 16,0 0-16,25-25 15,-25 25-15,25-25 0,0 24 16,-1-24-16,1 0 0,25 0 15,-25-24-15,-1 24 0,1-25 16,0 0 0,0 0-16,-25 0 0,25 25 15,-25-24-15,0-1 16,-25 25-16,0 0 16,0 0-16,25 25 15,-25-25-15,25 24 0,-24-24 16,24 25-16,0 0 0,0 0 15,0 0-15,24-1 16,1-24 0,0 0-1,0-24-15,0-26 0,-1 50 16,1-25-16,-25 0 0,25 1 16,25-26-16,-50 25 0,24-24 15,1 24-15,-25 0 0,25 0 16,-25 0-16,0 1 0,25 24 15,-50 24 1,0 26 0,-24 24-16,49-49 15,-25 0-15,25 0 16,-25 24-16,0 1 0,25-25 0,0 0 16,0-1-16,0 1 0,-25 0 15,25 0-15,0 0 16,25-25-1</inkml:trace>
  <inkml:trace contextRef="#ctx0" brushRef="#br0" timeOffset="742181.1024">19075 11658 0,'0'-25'16,"-25"25"31,0 0-16,25 25-15,-25-25-1,1 25 1,-1 0 0,0 0-1,25-1-15,-25 1 0,25 0 16,0 0-16,-25 24 16,25-24-16,0 0 0,0 0 15,0 0-15,25-1 16,0 1-16,0 0 0,0-25 15,-1 0-15,1 0 0,0-25 16,0 25-16,0-25 16,-1 1-16,-24-1 0,25 0 15,-25-25-15,25 26 0,-25-1 16,0-25-16,25 25 0,-25-24 16,0 24-16,-25-25 0,0 50 15,25-24-15,-25 24 0,1 0 16,-1 0-16,0 0 15,25 24 17,25-24-32</inkml:trace>
  <inkml:trace contextRef="#ctx0" brushRef="#br0" timeOffset="742568.3888">19621 11633 0,'0'-24'16,"24"24"-16,-24 24 47,0 1-47,-24-25 0,24 25 15,-25 0-15,25 0 16,0-1-16,0 1 16,-25 0-16,25 25 15,-25-26-15,25 1 0,0 0 16,-25 0-16,25 0 15,-25-25 1,25-25 0,0 0-16,25 0 15</inkml:trace>
  <inkml:trace contextRef="#ctx0" brushRef="#br0" timeOffset="743116.6874">19943 11658 0,'0'-25'16,"-25"25"15,25 25-31,0 0 16,-25 25-16,1-50 0,24 24 15,0 1-15,0 0 0,-25 0 16,25 0-16,0-1 0,0 1 16,0 0-16,0 0 15,25 0-15,-1-25 0,1 0 16,0 0-16,25 0 0,-26 0 16,-24-25-16,25 25 15,0-25-15,-25 0 0,25 0 0,-25 1 16,25-1-16,-25 0 0,0 0 15,0-24-15,-25 24 16,-25 0-16,1 0 16,24 25-16,0-25 15,0 25 1,50 25 15</inkml:trace>
  <inkml:trace contextRef="#ctx0" brushRef="#br0" timeOffset="743513.6316">20340 11708 0,'25'0'0,"-50"0"46,25 25-30,0-1-16,-25-24 16,25 25-16,0 0 0,0 0 15,0 0-15,0-1 16,0 1-16,25-25 16,0 25-16,-1-25 15,1 0-15,0 0 16,0 0-16,0-25 0,-1 25 15,1-25-15,-25 1 0,25 24 0,-25-50 16,25 25-16,-25 0 0,0 1 16,0-1-1,-25 0-15,0 25 0,-24 0 16,24 0 0,0 0-16,50 25 31,0-25-31</inkml:trace>
  <inkml:trace contextRef="#ctx0" brushRef="#br0" timeOffset="743841.3692">20811 11708 0,'-149'25'31,"298"-50"-31,-149 50 16,-25-1-1,25 1-15,0 0 16,0 0 0,0 0-16,0-1 15,25-24-15,0 25 0,0-25 16,0 0-16,-1 25 0,1-25 16,25 0-16,-25 0 0,-25-25 0,24 25 15,1-25-15,-25 1 0,0-26 16,0 25-16,0 0 0,0 1 15,-25-1-15,25 0 0,-49 0 16,24 0-16,0 1 16,0 24-16,50 24 31,0-24-31</inkml:trace>
  <inkml:trace contextRef="#ctx0" brushRef="#br0" timeOffset="744245.4437">21506 11658 0,'0'25'47,"-25"-25"-47,25 25 0,0 0 16,0-1-16,0 1 0,0 0 15,-25 0-15,25 0 16,0-1-16,0 1 0,0 0 16,0 0-16,0 0 15,0-1 1,25-24 0,-25-24-1,0-1-15</inkml:trace>
  <inkml:trace contextRef="#ctx0" brushRef="#br0" timeOffset="744518.7844">21952 11658 0,'0'25'16,"0"0"-1,0 0-15,0 24 16,-25-24-16,25 0 16,-24 0-16,24-1 15,-25 1-15,25 0 0,-25 0 16,25 0 0,25-25-1,0-25 1,-25 0-16,24 25 15</inkml:trace>
  <inkml:trace contextRef="#ctx0" brushRef="#br0" timeOffset="744829.4754">22299 11708 0,'0'25'31,"-24"-25"-31,24 24 16,-25 1-16,25 0 0,0 0 16,0 0-16,0-1 15,0 1-15,0 0 16,25-25-16,-25 25 0,24-25 0,26 0 16,-25 0-16,0-25 15,-1 25 1,1-50-16,0 26 0,-25-1 0,25 0 15,-25 0-15,0 0 0,0 1 16,0-1-16,-25 0 0,0 25 0,0 0 16,1-25-16,-26 25 15,25 0-15,0 0 0,1 0 16</inkml:trace>
  <inkml:trace contextRef="#ctx0" brushRef="#br0" timeOffset="746190.0094">18876 13791 0,'0'-24'0,"25"24"0,-25 24 94,0 1-94,0 0 15,0 0-15,0 0 0,-25 24 16,1-24-16,24 0 0,0 0 16,0-1-16,-25 26 0,0-25 0,25 0 15,0-1-15,-25 1 0,25 0 16,0 0-16,-25-25 0,25 25 15,0-50 17,25 25-32,-25-25 0,25 0 15</inkml:trace>
  <inkml:trace contextRef="#ctx0" brushRef="#br0" timeOffset="746585.8657">19298 13891 0,'-25'24'46,"0"1"-46,25 0 16,0 0-16,0 0 16,0-1-16,0 1 0,0 0 15,25 0-15,0-25 0,-25 25 16,25-25-16,0 0 0,-1 0 16,26 0-16,-25-25 15,0 25-15,-1-25 0,-24 0 0,25-24 16,0 24-16,-25 0 0,0 0 15,0 0-15,0 1 0,-25-26 16,25 25-16,-25 0 0,1 25 16,-1-24-16,25 48 31</inkml:trace>
  <inkml:trace contextRef="#ctx0" brushRef="#br0" timeOffset="747008.7422">19993 13841 0,'0'25'62,"0"0"-62,-25-1 16,25 1-16,-25-25 0,25 25 0,0 0 16,-25 24-16,25-24 0,0 0 15,-25 0-15,25 0 16,0 24-16,0-24 16,0 0-1,25-50 1</inkml:trace>
  <inkml:trace contextRef="#ctx0" brushRef="#br0" timeOffset="747324.899">20365 13866 0,'0'-25'0,"24"25"16,-24 25 15,0 0-15,0-1-16,-24 1 16,-1 0-16,25 0 15,0 0-15,0-1 0,0 1 0,-25 0 16,25 0-16,0 0 15,0-1-15,0 1 16,0-50 15</inkml:trace>
  <inkml:trace contextRef="#ctx0" brushRef="#br0" timeOffset="747678.9686">20935 13791 0,'-25'25'15,"25"0"-15,0 0 0,-24-25 0,24 25 16,-25 24-16,25-24 0,0 0 16,-25 0-16,25-1 0,0 1 15,-25 25-15,25-25 0,0-1 16,0 1-16,0 25 15,0-25-15,0-50 16</inkml:trace>
  <inkml:trace contextRef="#ctx0" brushRef="#br0" timeOffset="748636.9274">21506 13767 0,'0'0'0,"0"-25"15,-25 25 48,25 25-63,-25-25 15,25 24-15,-25-24 16,25 25-16,-25 0 16,25 0-16,0 0 15,-24-1-15,24 1 0,0 0 16,0 0-16,0 0 16,24-1-16,1 1 15,0 0-15,0-25 16,0 0-16,-1 0 15,1-25-15,0-24 16,0 24-16,0 25 0,-25-25 0,0 0 16,24-24-16,-24 24 0,0 0 15,0 0-15,0 0 16,-24 1-16,-1-1 0,0 25 16,0 0-1,0 0-15,25 25 16</inkml:trace>
  <inkml:trace contextRef="#ctx0" brushRef="#br0" timeOffset="749081.362">22027 13791 0,'0'0'0,"-25"25"62,0 25-62,0-25 16,25-1-16,0 1 0,-25 25 16,25-25-16,0-1 15,0 1-15,25-25 0,25 25 16,-50 0-16,25-25 0,-1 0 0,1 0 16,0 0-16,0-25 15,0 0-15,-1 0 0,-24 1 16,0-1-16,25-25 0,-25 25 15,0 1-15,-25-1 0,25 0 16,-24 0-16,-26 25 0,25 0 16,25 25-1</inkml:trace>
  <inkml:trace contextRef="#ctx0" brushRef="#br0" timeOffset="749329.8077">22547 13717 0,'0'-25'16,"0"50"0,0 0-1,0 0-15,0-1 16,-24 26-16,24-25 0,-25 0 15,25-1-15,0 1 0,-25 50 16,25-51-16,0 1 0,0 0 16,0 0-16,0 0 0,0-1 15,0 1-15,0 0 16</inkml:trace>
  <inkml:trace contextRef="#ctx0" brushRef="#br0" timeOffset="754438.7169">15602 12874 0,'25'0'31,"0"0"-15,0 0-16,24 0 15,-24 0-15,0 0 0,24 24 16,-24-24-16,0 25 0,49-25 0,-24 0 16,-25 25-16,24-25 15,-24 0-15,25 0 0,-25 0 16,-50 0-1,0 0-15,0 0 16,0 0-16,-24 0 0,-26 0 16,51 0-16,-26 0 0,25 0 15,0 0-15,-24 0 0,-1 0 16,25 0-16,1 0 16,-1 0-16,0 0 15,25 25-15,0 0 16,25-25-16,-25 24 15,49-24-15,-24 0 0,0 0 16,49 25-16,-49-25 0,25 0 16,-25 0-16,24 0 15,-24 0-15,0 0 0,0 0 0,-75 0 32,25 0-32,-24 0 0,24 0 15,-25 0-15,25 0 0,-24 25 16,24-25-16,0 0 0,50 25 31,25-25-31,-26 25 0,51-25 16,-26 24-16,100 1 0,-74-25 0</inkml:trace>
  <inkml:trace contextRef="#ctx0" brushRef="#br0" timeOffset="755347.0347">20241 14585 0,'0'0'0,"-25"0"0,0-25 0,-25 25 16,26 0-16,-1-24 16,0 24-16,0 0 0,25-25 15,25 25 1,0 0-16,0 0 0,24 0 16,50 25-16,25-1 15,0 1-15,-49 0 0,-1-25 0,-24 0 16,24 0-16,-24 25 15,49-25-15,-49 0 0,-25 0 16,-1 0-16,1 0 0,-25-25 16,-25 25-16,1 0 0,-1-25 15,-25 25-15,-24 0 0,24 0 16,1 0-16,-1-25 0,0 25 16,-24 0-16,-25 0 0,49 0 15,0 0-15,1 0 0,-1 0 16,-24 25-16,49-25 0,-25 0 15,26 25-15,-1-25 16,0 25-16,75 0 16,-26-25-1,51 0-15,-26 0 0,1 0 16,24 24-16,1-24 0,74 0 16,-75 0-16,-24 25 0,-1-25 0,1 0 15,-25 0-15,0 0 0,-25 25 16,-50-25-16,25 0 15,-49 0-15,24 0 0,-24 0 16,24 0-16,0 0 0,26 0 16,-51 0-16,50 0 0,50 25 15,50-25 1,-51 0-16,51 0 0,-26 25 16</inkml:trace>
  <inkml:trace contextRef="#ctx0" brushRef="#br0" timeOffset="828958.091">14114 5184 0,'25'0'15,"-1"0"1,1 0-1,-25-25-15,25 25 16,0 0 0,0 0-16,-50 0 47,0 0-32,0 0 1,0 0-1,1 0-15,-1 0 16,0 0 15,50 0 1,0 0-17,-1 0-15,1 0 16,-25 25 31,-25-25-47,1 0 15,-1 0-15,0 25 16,0-25-16,0 0 16,50 0 30,0 0-46,0 0 16,0 0-16,-1 0 16,1 0-16,0 0 15,0 0 1</inkml:trace>
  <inkml:trace contextRef="#ctx0" brushRef="#br0" timeOffset="830725.9097">19050 7937 0,'0'-24'46,"25"24"-30,0 0 15,-1 0-15,1 0-16,0 0 16,0 0-1,0 0 1,-25 24-1,-25-24 1,0 0 0,0 0-16,0 25 15,1-25-15,-1 0 16,0 0-16,0 0 16,0 0-16,50 0 46,0 0-46,0 0 16,0 0 0,-1 0-16,1 0 15,-50 25 17,1-25-17,-1 0 1,25 25-16,-50-25 0,25 0 15,50 0 32,-25-25-31,25 25-16,0 0 16,0 0-1,-25 25 16</inkml:trace>
  <inkml:trace contextRef="#ctx0" brushRef="#br0" timeOffset="832417.8794">25177 9054 0,'-25'0'16,"50"0"15,0 0-31,-1-25 16,1 25-16,0 0 31,-50 0 0,0 0-15,25 25-16,-24-25 16,-26 0-16,25 0 15,50 0 17,0 0-17,0 0-15,-1 0 16,1 0-16,0 0 0,0 0 15,0 0-15,-1 0 0</inkml:trace>
  <inkml:trace contextRef="#ctx0" brushRef="#br0" timeOffset="847032.639">22671 7615 0,'25'0'203,"-25"25"-171,0 0-17,0-1 1,0 1-1,-25-25 1,25 25-16,25-25 63,0 0-48,0 0-15,0 0 16,0 0-16,-1 0 15,1 0-15</inkml:trace>
  <inkml:trace contextRef="#ctx0" brushRef="#br0" timeOffset="848154.6063">28823 9029 0,'25'0'78,"0"-25"-62,-1 25 0,1 0-16,-25 25 31,0 0 0,-25 0-31,25-1 16,-24 1-16,24 0 31,24-25 0,1-25-31,0 25 16,0-25-16,0 25 15,-1-24-15</inkml:trace>
  <inkml:trace contextRef="#ctx0" brushRef="#br0" timeOffset="895215.2185">24433 11534 0,'0'-25'0,"-25"25"63,0 25-48,0-25 1,25 25 0,-25-25-16,25 25 0,0 0 15,-24-25-15,24 24 16,0 1-16,0 0 0,0 0 15,24 0-15,1-1 16,-25 1-16,25-25 0,0 25 0,0-25 16,24 0-16,-24 0 15,0 0-15,0-25 16,-1 0-16,-24 1 16,25-1-16,-25 0 15,0 0-15,0 0 0,0 1 16,-25 24-16,1-25 0,-1 0 15,0 25 1,50 0 15</inkml:trace>
  <inkml:trace contextRef="#ctx0" brushRef="#br0" timeOffset="895621.7297">25276 11559 0,'0'-25'0,"-25"25"31,25 25 0,0 0-31,-25-25 0,25 25 16,0-1-16,-24 26 15,24-25-15,0 0 0,0-1 0,-25 1 16,25 0-16,0 0 0,0 0 16,0-1-16,0 1 15,-25-25-15,25 25 0,25-50 47</inkml:trace>
  <inkml:trace contextRef="#ctx0" brushRef="#br0" timeOffset="896039.183">25598 11658 0,'25'0'16,"-25"-25"-16,-25 25 15,25 25 1,-24-25-16,24 25 0,-25 0 16,25 0-16,-25-1 15,25 1-15,0 25 16,0-25 0,25-1-16,0-24 0,24 25 15,-24-25-15,0 0 16,0 0-16,-1 0 0,1 0 15,0 0-15,-25-49 16,25-1-16,-25 25 16,0 0-16,0 1 15,-25-1-15,0 0 0,0 0 16,1 25 0,-1 0-1,50 0 1,-1 0-1,26 25-15,-25-25 16</inkml:trace>
  <inkml:trace contextRef="#ctx0" brushRef="#br0" timeOffset="896412.1898">26070 11708 0,'0'-25'15,"-124"50"-15,248-25 16,-149-25-1,25 50 1,-25 0 0,25-1-16,0 1 15,0 0-15,25 0 16,25 0 0,-1-25-16,-24 24 15,0-24-15,0 0 0,-1 0 16,26-24-16,-25 24 0,-25-25 15,25 25-15,-25-25 0,24 0 16,-24 0-16,0 1 16,0-1-16,-24 0 15,-1 0-15,0 25 16,25-25-16,-25 25 16,0 0-16,25 25 31,25 0-16,0-25 1</inkml:trace>
  <inkml:trace contextRef="#ctx0" brushRef="#br0" timeOffset="896747.2989">26715 11708 0,'24'0'16,"-48"0"-16,24 0 31,0 25-31,-25-25 0,25 24 16,0 1-1,0 0-15,0 0 16,25 0-16,-1-25 16,1 24-16,0-24 0,0 0 15,0 0-15,-1 0 16,1-24-16,0 24 0,-25-25 15,25 25-15,-25-25 0,25-25 0,-25 26 16,0-1-16,0 0 16,-25 0-16,0 0 0,-25 1 15,26 24 1,-1 0-16,0 24 16,25 1-1</inkml:trace>
  <inkml:trace contextRef="#ctx0" brushRef="#br0" timeOffset="897063.4574">27285 11733 0,'0'-25'32,"-25"25"-32</inkml:trace>
  <inkml:trace contextRef="#ctx0" brushRef="#br0" timeOffset="897623.8435">27285 11683 0,'0'0'16,"-25"-25"46,50 25 63,-25-25-78,0 50 62,0 0-93,0 0 0,0 0-16,-25-1 15,25 1-15,0 0 16,0 0-16,-24 0 0,24-1 15,0 1 1,0 0-16,0 0 16,0-50 15,0 0-31,24 25 16,-24-25-16,0 1 0,25-1 15</inkml:trace>
  <inkml:trace contextRef="#ctx0" brushRef="#br0" timeOffset="897917.0674">27608 11658 0,'0'25'63,"0"0"-63,0 0 15,0 24-15,0-24 0,0 0 16,0 0-16,0-1 16,0 1-16,0 0 0,-25 0 15,25 0-15,0-1 16,25-48-1</inkml:trace>
  <inkml:trace contextRef="#ctx0" brushRef="#br0" timeOffset="898243.1794">28029 11683 0,'-198'149'16,"396"-298"-16,-198 174 16,0 0-1,-25-1-15,25 1 16,0 0-16,0 0 16,0 0-16,0-1 0,0 1 15,25-25-15,-25 25 16,50-25-16,-25 25 0,0-25 15,-1 0-15,1 0 0,25-50 16,-25 25 0,-1 1-16,1-1 0,-25 0 0,25-25 15,-25 26-15,0-1 0,0 0 16,-25 0-16,-49 0 16,49 1-16,0 24 0,-24 0 0,24 0 15</inkml:trace>
  <inkml:trace contextRef="#ctx0" brushRef="#br0" timeOffset="898754.4124">26367 12328 0,'0'0'0,"-24"-25"16,24 0-16,0 50 62,0 0-62,0 0 16,0 0-16,0-1 0,0 26 16,0-25-16,0 0 15,0 24-15,-25-24 0,25 0 16,0 24-16,0-24 0,0 0 16,0 0-16,-25-25 15,0 0 1</inkml:trace>
  <inkml:trace contextRef="#ctx0" brushRef="#br0" timeOffset="898939.9193">26119 12626 0,'75'148'62,"-50"-148"-62,-100-148 0,50 148 0,149 173 16,-99-173-16,0 0 15,0-25-15,0 25 16,-1-24-16,1-1 0,0 25 16,0-25-16,49-25 0</inkml:trace>
  <inkml:trace contextRef="#ctx0" brushRef="#br0" timeOffset="899224.1675">26913 12452 0,'25'-149'63,"-174"348"-63,273-423 15,-124 398-15,-25-348 0,0 174 16,1 0 0,24 25-16,0 0 15,-25 0-15,25 0 16,-25-1-16,25 26 0,0 0 15,0-26-15,-25 1 0,25 0 0,0 25 16,0-26-16,0 1 16,0 0-16,0 0 0,-25 0 15,25-1-15,-24-24 16</inkml:trace>
  <inkml:trace contextRef="#ctx0" brushRef="#br0" timeOffset="899370.775">26640 12650 0,'149'-74'63,"-298"148"-63,323-148 16,-100 49-16,-24 25 0,24-25 15</inkml:trace>
  <inkml:trace contextRef="#ctx0" brushRef="#br0" timeOffset="899539.8797">27136 12402 0,'25'-24'16,"-50"48"-16,-24 125 78,24-99-78,25-25 16,-25 24-16,25-24 15,0 0-15</inkml:trace>
  <inkml:trace contextRef="#ctx0" brushRef="#br0" timeOffset="899694.9671">27236 12576 0,'0'74'62,"-75"-98"-62,150-26 0,-75 149 16</inkml:trace>
  <inkml:trace contextRef="#ctx0" brushRef="#br0" timeOffset="900235.608">27260 12427 0,'100'-25'78,"-224"125"-78,148-175 0,76 75 0,-76 0 16,1 0-16,0 25 0,-25 0 15,25-25-15,-25 25 16,0-1-16,0 1 15,-25 0-15,25 0 0,-25 24 16,25-24-16,0 0 0,0 0 16,0 24-16,-25-24 0,25 50 15,0-51-15,-24 1 0,24 25 0,0-25 16,0 24-16,-25-49 16,25 25-16,0-50 15,0 0 1,0 1-16,0-1 0,0-50 15,25 26-15,-25-1 0,24 1 16,-24-1-16,25 0 0,0-24 16,-25 49-16,25 0 0,-25 1 15,25-1-15,-1 0 16,1 25-16,0 0 16,0 25-16,0 0 15,-25-1-15,0 1 16,0 0-16,0 0 15,0 0-15,-50-25 16,50 24-16,-50-24 0,26 25 16,-1-25-16,25-25 31,25 1-31,-1-1 16,1 25-16</inkml:trace>
  <inkml:trace contextRef="#ctx0" brushRef="#br0" timeOffset="900981.1324">27632 12551 0,'50'-25'31,"-124"373"47,98-671-78,-48 670 0,-1-322 0,25-50 31,25 1-15,-25-1-16,24 0 16,1-49-16,-25 24 0,25 25 0,0 0 15,-25-24-15,49-1 0,-24 25 16,-25 1-16,25 24 0,0-25 16,0 25-16,-1 0 15,-24 25 1,25-25-1,-25 24-15,0 1 0,0 0 16,0 0-16,25 0 16,-25-1-16,50 1 15,-26-25-15,1 0 16,0 0-16,25 0 0,-50-25 0,25 25 16,-1-24-16,1-1 0,-25 0 15,25 0-15,-25 0 16,0 1-16,0-1 15,0 0 1,-25 25-16,-24 25 16,24 0-16,0-1 15,25 1-15,-25 0 0,25 0 16,0 0-16,25-25 16,-25 24-16,50-24 0,-26 0 15,1 0-15,0 0 0,0 0 16,0 0-16,49-24 0,-49-1 0,0 25 15,-1-25-15,26 0 16,-25 0-16,24 1 0,-49-1 16,25 0-16,0 0 0,-25 0 15,0-24-15,0 24 0,-50 25 16,26 0 0,-1 0-16,0 25 0,0-25 15,0 25-15,1-1 0,24 1 16,-25 0-16,25 0 0,0 0 15,0-1-15,0 26 0,0-25 16,0 0-16,25-25 0,-25 24 0,24 1 16,26-25-16,-25 0 15,0 0-15,-1 0 16,26-25-16,-50 1 0,25-1 16,0 0-16,-1 0 0</inkml:trace>
  <inkml:trace contextRef="#ctx0" brushRef="#br0" timeOffset="902097.3961">24433 13122 0,'-25'0'0,"25"-25"16,0 50 15,-25-1-15,25 1-16,0 0 15,-25 0-15,25 0 0,0 0 16,-25-1-16,25 1 15,-24 0-15,24 25 0,-25-26 0,25 1 16,-25-25-16,25 25 0,-25 25 16,25-26-16,25-24 31</inkml:trace>
  <inkml:trace contextRef="#ctx0" brushRef="#br0" timeOffset="902477.3725">24780 13221 0,'0'25'31,"0"0"-15,-25-1-16,25 26 16,0-25-16,0 0 15,0-1-15,25 1 16,0 0-16,-1-25 0,1 0 16,0 0-16,0 0 0,0 0 15,0-25-15,-1 0 0,1 1 0,-25-1 16,25-25-16,-25 1 0,0 24 15,0-25-15,0 25 0,-25 0 16,25 1-16,-49-1 0,24 25 16,25-25-16,-25 25 0,0 25 15,25 0 1,25-1 0</inkml:trace>
  <inkml:trace contextRef="#ctx0" brushRef="#br0" timeOffset="902755.6324">25499 13146 0,'-322'75'0,"644"-150"0,-322 100 31,0 0-16,0 0 1,-25 0-16,25 0 16,0-1-16,0 1 0,-24 0 15,24 0-15,0 0 0,0-1 16,-25 1-16,25 0 0,0 0 16,0 0-16</inkml:trace>
  <inkml:trace contextRef="#ctx0" brushRef="#br0" timeOffset="903025.9155">25871 13146 0,'-248'174'15,"496"-348"-15,-248 199 0,0 0 16,0 0-16,0 0 16,0 0-16,-25 24 0,25-24 15,0 25-15,-24-26 16,24 26-16,0-25 0,0 0 16,0-1-1,-25-24-15,25-24 31</inkml:trace>
  <inkml:trace contextRef="#ctx0" brushRef="#br0" timeOffset="903319.462">26268 13221 0,'0'25'15,"0"0"1,-25 24 0,25-24-16,0 0 15,-24 0-15,24 24 0,0-24 16,0 0-16,0 0 0,0-1 15,0 26-15,0-25 16,0-50 15</inkml:trace>
  <inkml:trace contextRef="#ctx0" brushRef="#br0" timeOffset="903869.5703">26839 13246 0,'0'0'0,"0"-25"31,-25 50-15,0 0 0,25 24-16,-25-24 0,25 0 15,0 0-15,-25-25 0,25 49 16,0-24-16,0 0 0,0 0 16,25-25-16,0 24 15,0-24-15,0 0 0,-1 0 16,1-24-16,0-26 0,0 50 15,-25-25-15,25-24 0,-25 24 16,24 0-16,-24-25 0,0 26 16,0-1-16,-24 0 0,-1 0 15,0 25-15,0 0 16,25 25 0,25-25-16</inkml:trace>
  <inkml:trace contextRef="#ctx0" brushRef="#br0" timeOffset="904184.7548">27186 13320 0,'25'25'62,"-75"-50"-62,75 25 16,-25 50-16,0-25 0,0-1 0,0 1 15,0 0-15,0 0 16,25 0-16,24-25 16,-24 0-16,0 24 15,0-24-15,24-24 16,-24 24-16,0-25 0,-25 0 0,25 0 16,-25-24-16,0 24 0,0 0 0,0 0 15,-25 0-15,0 1 16,0 24-16,1 0 15,48 24 17</inkml:trace>
  <inkml:trace contextRef="#ctx0" brushRef="#br0" timeOffset="904371.2346">27732 13320 0,'49'99'78,"-198"-173"-78,249 49 0,-51 174 0,-49-99 16,0-1-16,0-24 0,-25 25 0,25-26 16,-24 1-16,24 25 0,0-25 15,-25-1-15</inkml:trace>
  <inkml:trace contextRef="#ctx0" brushRef="#br0" timeOffset="906026.744">23713 13990 0,'25'0'63,"0"0"-63,0 0 0,24 0 15,1 0-15,-25 0 0,0 0 16,-1 25-16,26-25 0,-25 0 16,0 0-16,-25 24 15,-25-24 16,0-24-31</inkml:trace>
  <inkml:trace contextRef="#ctx0" brushRef="#br0" timeOffset="906198.6813">23887 13841 0,'0'74'47,"25"-98"-47,-50-26 15,25 149-15,0-74 0,0 0 0,0 0 16,-25-1-16,25 26 0,-25 0 16,25-26-16,0 1 0,0 0 15,0 25-15</inkml:trace>
  <inkml:trace contextRef="#ctx0" brushRef="#br0" timeOffset="906852.1109">27682 14039 0,'0'0'0,"0"-24"16,25 48 30,-25 1-30,0 25 0,0-25-16,0-1 15,0 1-15,0 0 0,0 49 16,0-49-16,-25 0 0,25 0 16</inkml:trace>
  <inkml:trace contextRef="#ctx0" brushRef="#br0" timeOffset="908042.9797">23763 14486 0,'-25'0'31,"50"0"16,0 0-47,-1 0 15,1 0-15,25 0 16,-25 0-16,0 0 16,-1 0-16,1 0 0,25 0 15,-1 0-15,-24 0 16,0 0-16,0 0 0,24 0 15,1 0-15,-25 0 0,24 0 0,-24 0 16,0-25-16,49 25 0,-49 0 16,25 0-16,-25 0 0,-1 0 15,1 0-15,50 0 0,-51 0 16,26 0-16,-25 0 0,0 0 16,49 0-16,-49 0 0,0 0 15,24 0-15,-24 0 0,0 0 16,74 0-16,-74 0 0,25 0 15,-1 0-15,-24 0 0,25 0 16,49 0-16,-74 0 0,24 25 16,-24-25-16,25 0 0,24 0 0,-49 0 15,0 0-15,-1 25 0,1-25 16,25 0-16,-1 0 0,1 0 16,-25 0-16,25 0 0,-26 0 15,76 0-15,-51 0 16,-24 0-16,25 0 0,-1 0 0,1 0 0,49 0 15,-49 0-15,-1 0 16,1 25-16,-1-25 0,26 0 0,-26 0 16,1 0-16,24 0 0,-24 24 15,0-24-15,74 0 16,-75 25-16,26-25 0,-26 0 0,26 0 16,24 25-16,-25-25 15,-24 25-15,0-25 0,-1 0 0,26 25 16,24-25-16,-50 0 0,1 24 15,0-24-15,-26 0 0,76 0 16,-75 25-16,24-25 0,-24 0 16,0 0-16,0 0 0,24 0 0,-24 0 15,0 0-15,0 0 16,-1 0-16,-24-25 0,25 25 16,0 0-1,0 0 1,0 0-1</inkml:trace>
  <inkml:trace contextRef="#ctx0" brushRef="#br0" timeOffset="910716.3251">27756 15007 0,'-24'-25'0,"-1"25"110,0 25-95,0-25 1,25 25 0,-25-25-16,25 24 15,-24 1 1,24 0 0,0 0-1,-25-25-15,25 25 16,0-1-16,0 1 15,0 0 1,25 0 0,-25 0-16,24-25 15,-24 24-15,25 1 16,0-25 0,0 0-1,0 0 1,-1 0-1,1 0 1,0-25-16,0 1 16,0 24-16,-25-25 15,24 25-15,-24-25 16,25 25-16,-25-25 16,25 0-16,-25 1 15,0-1-15,0 0 0,0 0 16,0 0-16,0 1 15,-25-1-15,25 0 16,-25 0-16,25 0 0,-24 25 16,24-24-16,-25 24 0,25-25 15,-25 0-15,25 0 16</inkml:trace>
  <inkml:trace contextRef="#ctx0" brushRef="#br0" timeOffset="912065.9273">27335 14362 0,'0'25'218,"0"-50"1,0 0-203</inkml:trace>
  <inkml:trace contextRef="#ctx0" brushRef="#br0" timeOffset="913024.5831">27285 15056 0,'0'25'78,"0"0"-62,0 25 0,0-26-16,0 1 15,0 0-15,0 0 16,-25-25-16,25 49 0,0-24 16,0 0-16,0 0 15,0-50 16</inkml:trace>
  <inkml:trace contextRef="#ctx0" brushRef="#br0" timeOffset="913638.9606">26839 14883 0,'0'25'16,"0"-1"46,-25-24-46,25 25-1,-25 0-15,25 0 16,-25 0-16,25-1 0,-25-24 16,25 25-16,0 0 0,0 25 15,0-26 1,25 1-16,0 0 15,0-25-15,0 0 0,-1 0 16,1-25-16,0 0 16,0 1-16,-25-1 0,0 0 0,25 0 15,-25 0-15,0-24 0,0 24 16,0 0-16,-25 0 0,25 1 16,-50-26-16,25 25 0,1 25 15,-1-25-15,0 25 16,0 0-16</inkml:trace>
  <inkml:trace contextRef="#ctx0" brushRef="#br0" timeOffset="913975.0586">26343 14784 0,'0'24'16,"0"1"15,0 0-31,0 0 16,0 0-1,0 24-15,-25-24 16,25 0-16,0 0 0,0 24 0,-25-24 15,25 0-15,0 0 0,0-1 16,0 1-16,0 25 0,0-25 16,0-1-1,-25-24 1,25-24 0</inkml:trace>
  <inkml:trace contextRef="#ctx0" brushRef="#br0" timeOffset="914372.7144">25995 14932 0,'0'-24'0,"0"48"46,0 1-46,0 0 0,0 0 16,0 24-16,0-24 0,0 0 16,0 0-16,-24 0 0,24 24 15,0-24-15,-25 0 16,25 0-16,0-1 0,0 1 16,-25 0-16</inkml:trace>
  <inkml:trace contextRef="#ctx0" brushRef="#br0" timeOffset="914673.8132">25648 14982 0,'0'25'47,"0"0"-31,0 24-16,0-24 15,-25 25-15,25-26 0,0 1 16,0 25-16,-25-25 15,25-1-15,0 1 16,0 0-16</inkml:trace>
  <inkml:trace contextRef="#ctx0" brushRef="#br0" timeOffset="915073.7422">25177 14982 0,'-25'0'0,"0"25"15,0 0 1,1-1-16,24 1 15,-25-25-15,25 50 16,0-25-16,0-1 0,25 1 16,-25 0-16,24 0 0,1 0 15,25-1-15,-25-24 16,-1 0-16,1-24 16,0-1-1,-25 0-15,0 0 0,0 0 16,0 1-16,0-26 0,-25 0 15,-24 1-15,24 24 0,-25 0 16,25 25-16,1-25 0,-26 25 16,25 0-16,0 0 0,1 0 15</inkml:trace>
  <inkml:trace contextRef="#ctx0" brushRef="#br0" timeOffset="915324.0759">24755 14883 0,'0'25'31,"-25"-1"-31,25 1 0,-25-25 16,25 25-16,-24 25 0,-1-1 15,0 26-15,25-51 16,-25 26-16,25-25 0,0 0 0,0-1 16,0 26-16,0-25 15,0 0-15</inkml:trace>
  <inkml:trace contextRef="#ctx0" brushRef="#br0" timeOffset="916037.9374">25127 15949 0,'0'-24'31,"25"24"0,0 0-15,0 0-16,-1 0 15,1 0-15,0-25 0,0 25 16,24 0-16,-24 0 0,74 0 16,-49 0-16,0 0 0,-1 0 15,125-25-15,-125 25 16,1 0-16,0 0 0,24 0 0,-24 0 16,74 0-16,-75 0 0,26 0 15,-26 0-15,26 25 0,49-25 16,-75 0-16,1 25 0,24-25 15,-24 24-15,24-24 0,26 25 16,-51-25-16,26 25 0,-26-25 16,1 0-16,24 0 0,-24 0 0,-25 0 15,0 0-15,-1 0 0,1 0 16,0-25-16,0 25 16,0 0-1,-50 0 1,-25 0-1,25 0-15,1 0 16</inkml:trace>
  <inkml:trace contextRef="#ctx0" brushRef="#br0" timeOffset="916387.5291">26144 15925 0,'-25'0'0,"50"0"16,-74 0-16,24 0 0,50 0 31,-1 0-15,26 0-16,0 0 15,-26 0-15,26 24 0,0-24 16,-1 25-16,50-25 0,-49 25 0,24-25 15,-24 25-15,24-25 16,50 25-16,-74-1 0,0 1 16,49-25-16,-74 25 15,49-25-15,-49 0 0,0 0 0,0 0 16,-50 0 15,0 0-15</inkml:trace>
  <inkml:trace contextRef="#ctx0" brushRef="#br0" timeOffset="922780.1474">23664 9178 0,'-25'-25'16,"25"0"-1,0 0 1,-25 25-16,25-24 15,-25-1-15,0 25 16,25-25-16,-24 0 0,-1 25 16,0-25-16,0 0 0,0 25 15,1 0-15,-1-24 0,0 24 16,0 0-16,-24 0 16,24 0-16,-25 0 0,25 0 15,-24 0-15,24 0 0,0 0 16,0 0-16,-24 0 15,-1 24-15,25-24 0,1 25 16,-1-25-16,0 0 0,0 0 16,-24 25-16,24-25 0,0 0 15,0 0-15,0 25 0,-24-25 16,24 25-16,0-25 0,0 0 16,0 25-16,1-25 0,-26 24 15,25 1-15,0-25 0,1 25 16,-1 0-16,0 0 0,0-25 15,25 24-15,-25 1 0,25 0 16,-24 0-16,24 0 0,-25-25 16,25 24-16,0 1 0,-25-25 15,25 50-15,0-25 0,-25-25 16,25 24-16,0 1 0,0 0 16,-25 0-16,25 0 0,0-1 0,0 1 15,0 25-15,0-25 16,25-1-1,-25 1-15,25 0 0,0 0 0,-25 0 16,25-1-16,-1-24 0,-24 25 16,25 0-16,25 25 0,-25-50 15,-1 24-15,-24 1 0,25 0 16,25 25-16,-1-25 16,-24-1-16,0 1 15,0-25-15,24 25 0,-24 0 0,0-25 16,0 25-16,0-25 0,0 24 0,49-24 15,-49 25-15,24-25 0,-24 25 16,25-25-16,24 25 16,-49-25-16,25 0 0,-26 25 0,26-25 15,-25 24-15,74-24 0,-49 25 16,24-25-16,-24 0 16,49 25-16,-74-25 0,24 0 15,1 0-15,-25 0 0,-1 0 16,51 0-16,-50 0 0,0 0 15,-1-25-15,1 25 0,0 0 16,49-25-16,-49 25 0,0 0 16,25 0-16,-26 0 0,51 0 15,-50 0-15,24 0 0,-24 0 16,25 0-16,-26 0 0,76 0 16,-76 0-16,26 0 15,-25 0-15,0 0 0,49 0 0,0 25 16,-24-25-16,-25 0 15,49 0-15,-24 0 0,-25 0 0,24 0 16,-24 0-16,0 0 16,49 0-16,-49 0 0,25 0 15,24 0-15,1 25 16,-1-25-16,-49 0 0,0 0 16,24 0-16,1 0 0,-1 25 15,-24-25-15,0 0 0,0 0 16,24 0-16,26 0 0,-25 0 15,-1 0-15,-24 0 0,25 0 16,-1 0-16,50 0 0,-74 0 16,25 0-16,-25 0 15,24 0-15,1 0 0,-1 0 0,-24 0 16,0-25-16,25 25 0,49 0 16,-74 0-16,24-25 15,-24 25-15,25 0 0,24 0 16,-49 0-16,24 0 0,-24 0 0,0-25 15,0 25-15,25 0 0,-26 0 16,1-24-16,0 24 16,25-25-16,-26 0 15,1 25-15,0-25 16,0 25-16,0-25 0,-1 1 16,1 24-16,-25-25 15,50 0-15,-25 25 16,-25-25-16,24 25 0,1-25 15,-25 1-15,25 24 0,-25-25 16,0 0-16,0 0 16,0 0-16,0 0 15,-25 1-15,25-1 16,0 0-16,-25 0 16,25 0-16,-24 25 0,24-24 15,0-1-15,-25 0 0,0-25 16,0 26-16,0 24 15,1-50-15,-51 0 16,50 26-16,1 24 16,-26-25-16,-24 0 15,49 0-15,0 25 0,-25-25 0,25 25 16,-24-24-16,-26-1 16,51 0-16,-1 25 0,-25-25 0,25 25 15,-24-25-15,24 25 0,0-24 16,0 24-16,-49-25 15,24 25-15,26-25 16,-26 25-16,25 0 0,-49 0 16,24 0-16,-24-25 15,24 25-15,-24-25 0,-1 25 16,26-24 0,-1 24-16,0 0 0,26-25 15,-1 25-15,0 0 0,0 0 0,-49-25 16,49 25-16,-25 0 15,26-25-15,-26 25 0,25 0 0,-99 0 16,99-25-16,-24 25 16,24 0-16,-25 0 0,26 0 15,-1-24-15,-25 24 16,25 0-16,-49 0 0,49 0 16,-24 0-16,-1 0 15,0 0-15,-24 0 16,49 0-16,0 0 0,-24 0 15,-1 0-15,-24 0 0,49 0 16,-74-25-16,74 25 16,-25 0-16,-49 0 15,49-25 1,26 25-16,-1 0 0,0 0 0,-25 0 16,1 0-16,-1 0 0,25 0 15,-24 0-15,24 0 0,-99 0 16,74 0-1,25 0-15,1 0 0,-26 0 16,25 0-16,0 0 0,1 0 16,-1 0-1,25 25-15,-25-25 16</inkml:trace>
  <inkml:trace contextRef="#ctx0" brushRef="#br0" timeOffset="926368.5762">27608 9897 0,'-25'0'31,"50"0"47,-25-25-78,24 0 16,1 25 0,0 0-1,0 0-15,-25-24 16,25 24-16,-1 0 15,1 0 1,0 0-16,0-25 16,0 25-16,-1 0 15,1 0-15,0 0 16,0 0-16,0 0 16,-1 0-16,1 0 15,0 0 1,-25 25-16,25-25 15,0 0-15,0 0 0,-1 24 16,1-24-16,0 25 16,0-25-16,-25 25 15,25-25-15,-1 0 16,-24 25-16,25-25 0,0 0 16,0 0-1,0 0-15,-1 0 16,1 0-16,0 0 15,0 0 1,0 0-16,-1-25 16,1 25-1,0 0-15,0-25 16,0 25-16,-1 0 16,1-25-16,25 1 15,-25 24-15,-25-25 16,24 25-16,1 0 0,-25-25 15,25 25-15,0-25 16,0 25-16,-25-25 16,24 25-16,-24-24 0,25 24 15,0-25-15,0 25 0,-25-25 16,25 25 0,-50 0 109,0-25-110</inkml:trace>
  <inkml:trace contextRef="#ctx0" brushRef="#br0" timeOffset="926735.6015">28674 9575 0,'0'0'0,"25"0"31,0 0-31,0 0 16,-1 0-16,1 0 15,0 0-15,-25 24 0,25-24 16,0 0-16,-1 25 16,1 0-1,-25 0 1,0 0-1,0-1-15,-25 1 16,25 0 0,0 0-16,0 0 15,-24-25 17</inkml:trace>
  <inkml:trace contextRef="#ctx0" brushRef="#br0" timeOffset="927799.8169">28773 9649 0,'0'25'63,"25"-25"-48,0 0-15,0 25 16,24-25-16,-24 0 15,-25 24-15,25-24 16,0 0-16,0 25 16,-25 0 31,0 0-16,-25-25-31,25 25 15,-25-25 1,25 24-16,0 1 16,-25-25-16,25 25 0,0 0 15,-25-25-15,25 25 0,0-1 16,-24 1 0,24-50 46</inkml:trace>
  <inkml:trace contextRef="#ctx0" brushRef="#br0" timeOffset="930275.2604">29840 9426 0,'0'-25'125,"0"0"-93,0 0-17,-25 25-15,0 0 16,1 0 0,-1 0-1,0 0-15,0 0 16,25 25-16,-25 0 15,1 25-15,24-26 16,0 1-16,0 0 0,0 0 16,24-25-16,-24 25 15,50-25-15,-25 0 16,0 0-16,-25-25 16,49-25-16,-24 50 15,-25-25-15,25 1 0,-25-1 0,25 0 16,-25 0-16,0 75 47,0-25-32,0-1-15,0 1 0,0 0 16,0 0-16,24 0 16,-24-1-16,25-24 15,0 0-15,0 0 16,0 0-16,-1-24 15</inkml:trace>
  <inkml:trace contextRef="#ctx0" brushRef="#br0" timeOffset="930696.1434">30212 9451 0,'-50'-124'62,"100"248"-62,-124-248 0,74 148 0,-25-24 0,0 25 16,25 0-16,-25 0 0,25 0 16,-25-1-16,25 1 15,0 0-15,0 0 0,25-25 16,-25 25-16,25-25 16,0 0-1,0-25-15,-1 0 16,1-25-16,-25 26 0,0-1 0,25 0 15,0-25-15,-25 26 16,0-1-16,25 0 16,-25 0-16,0 50 31,0 0-15,-25 0-16,25 24 15,0-24-15,0 0 0,-25 0 16,25-1-16,0 1 15,0 25-15,25-25 16,0-25-16,0 24 16,-1-24-16,1 0 0,0-24 15</inkml:trace>
  <inkml:trace contextRef="#ctx0" brushRef="#br0" timeOffset="931161.905">30485 9475 0,'0'-24'15,"0"-26"63,0 124-62,-25-148-16,0 74 16,1 0-16,-1 0 15,0 0 1,25 25-16,0 0 15,0-1-15,0 1 16,0 0 0,0 0-1,25-25-15,0 0 16,-1 0-16,1-25 16,0 0-1,0-24-15,0 49 0,-25-25 16,24 0-16,1 0 0,-25 0 0,25-24 15,0 24-15,-25 0 16,0 0-16,0 50 31,0 0-15,-25 0-16,25 0 16,0 49-16,0-49 15,0 0-15,0-1 16,25 1-16,0-25 15,-1 0-15</inkml:trace>
  <inkml:trace contextRef="#ctx0" brushRef="#br0" timeOffset="931323.4723">30832 9401 0,'0'99'94,"25"-99"-78,-25-25-1,0-24-15</inkml:trace>
  <inkml:trace contextRef="#ctx0" brushRef="#br0" timeOffset="931625.2058">30907 9178 0,'24'0'78,"-48"25"-78,24-50 0,74 25 0,-49 0 16,0 0-16,-1-25 0,1 0 16,0 25-16,0 0 15,-25-25-15,-25 25 31,25 50-15,-25-50-16,25 25 0,0 0 16,0-1-16,-25 1 0,25 25 15,0-25-15,0-1 0,-24 1 16,24 0-16,0 25 0,0-26 16,0 1-16,-25-25 15</inkml:trace>
  <inkml:trace contextRef="#ctx0" brushRef="#br0" timeOffset="931911.4417">30907 9376 0,'248'-49'78,"-472"98"-78,200-49 0,296-49 0,-222 49 15,-25 0-15,0 0 0,0 0 16,-25 24 0,0 26-1,0-25 1,0 0-16,0-1 16,0 1-16,-25-25 0,25 25 15,-25-25-15,25-25 16,0-24-1,0 24-15,0-25 16</inkml:trace>
  <inkml:trace contextRef="#ctx0" brushRef="#br0" timeOffset="932046.083">31279 9128 0,'25'99'62</inkml:trace>
  <inkml:trace contextRef="#ctx0" brushRef="#br0" timeOffset="932521.8202">31428 9277 0,'0'25'16,"-149"-174"-16,149 124 0,149 224 0,24-75 78,-346-298-78,346 323 16,-173-174-16,25 0 15,-25 0-15,0 1 0,-25-1 0,25 0 16,-25 25-16,-24-25 16,24 25-16,0 0 15,0 25-15,25 0 16,50 0-1,-25-25 1,24 0-16,-24 0 16,25 0-16,-25-25 0,-1 25 15,1 0 1,0 0 0,-25 25-16,0-1 15,0 1 1,0 0-1,25-25-15,0 0 16,24-25-16,-24 25 16,0-25-1,0 25-15,-1 0 0,1-24 0,-25 48 32,0 1-32,0 0 0,0 0 15,0 0-15,0-1 16,0 1-16</inkml:trace>
  <inkml:trace contextRef="#ctx0" brushRef="#br0" timeOffset="934064.0016">30187 10294 0,'0'0'0,"0"25"63,-25-25-63,1 0 15,-26 0 1,25 25-16,0-25 16,1 0-16,-1 0 0,0 0 15,0 0-15,0-25 0,1 0 16,-1-25-16,0 50 16,25-24-16,-25-1 0,0-25 15,25 25 1,0 1-16,0-1 0,25-25 15,0 25 1,0 25-16,-25-25 0,25 1 16,-1 24-16,1 0 15,0 0 1,-25 24 15,-25 1-31,25 0 0,-25 0 16,1 0-16,24 0 0,-25-1 15,25 1-15,-25 0 0,0 0 16,0 0-16,25-1 0,-24 1 16,24 0-16,-25 0 15,25 0-15,0-1 16,25-24 0,-1 0-16,1-24 15,25-1-15,-25 0 16,-1 25-16,1-25 15,0 25-15,0-25 0,0 25 16,-25-24-16</inkml:trace>
  <inkml:trace contextRef="#ctx0" brushRef="#br0" timeOffset="934473.3259">30683 10096 0,'0'0'0,"0"-25"0,0 0 15,-24 25 1,-1 0-16,0 0 15,-25 0-15,26 0 16,-1 25-16,0 0 16,25-1-16,0 1 15,0 0-15,0 0 16,25 0-16,0-25 16,-1 24-16,-24 1 0,25-25 0,0 25 15,0-25-15,-25 25 16,25-25-1,-25 25-15,-25-25 16,0 0 0,0 0-16,0 0 15,25-25-15,0 0 16,50 25-16</inkml:trace>
  <inkml:trace contextRef="#ctx0" brushRef="#br0" timeOffset="934793.1024">30832 10170 0,'25'99'79,"-50"-198"-79,50 223 0,25-124 15,-26-25 1,1 0-1,0 1-15,0-1 0,-25 0 16,25 25-16,-25-25 0,24 25 16,-24 25-1,0 0 1,0 0-16,-24-1 16,24 1-16,0 0 15,24-25 1,-24-25-1,25 25-15,-25-25 0,25 1 16,-25-1-16</inkml:trace>
  <inkml:trace contextRef="#ctx0" brushRef="#br0" timeOffset="935135.1948">31229 9947 0,'25'-25'16,"-75"248"62,75-421-78,-50 421 0,25-198 0,0 0 0,0-1 15,0-48 17,25 24-17,0-25-15,0 25 16,0-25-16,-1 25 15,-24 25 1,0 0 0,0-1-16,-24-24 15,24 25-15,-25-25 0,25 25 16,-25-25-16,25-25 16,0 0-1,0 1-15,0-1 16</inkml:trace>
  <inkml:trace contextRef="#ctx0" brushRef="#br0" timeOffset="935320.7004">31626 9947 0,'-50'99'63,"50"-74"-63,-74-75 0,148 125 15,-24-224-15,-100 322 0,50-148 0,-24 25 0,24-25 16,0-1 0,-25-24-1</inkml:trace>
  <inkml:trace contextRef="#ctx0" brushRef="#br0" timeOffset="935992.9134">31452 10145 0,'124'-49'62,"-248"98"-62,273-98 0,-99 49 0,-25 0 16,-1 0-16,-24 24 31,0 1-31,0 0 16,0 0-16,0 0 0,0-1 15,0 1-15,-24 0 16,24 0 0,0-50-1,0-25 1,24 26-16,-24-26 0,0 25 0,25 25 16,-25-25-16,25 1 0,-25-1 15,25 0-15,0 25 16,-1 0-1,1 25 1,0-25-16,0 25 16,0-1-16,-1 1 15,1-25-15,0 0 16,-25-25 0,-25 25 15,0 0-16,1 0 1,-1 0-16,0 25 0,0 0 16,25 0-1,0 0-15,0-1 0,25-24 16,0 0 0,0 0-16,-1 0 15,1 0-15,0-24 0,-25-1 16,0 50 15,0-1-15,0 1-1,0 0-15,25-25 16,0 0-16,-1 0 0,1 0 16,0 0-16,0-25 0,24 0 15</inkml:trace>
  <inkml:trace contextRef="#ctx0" brushRef="#br0" timeOffset="936193.38">32321 10170 0,'49'-74'31,"-98"148"-15,-51 50 62,125-99-63,0-25-15,25 0 16,-26-25-16,1 25 0,0-25 16,0 0-16,0 1 0,24-26 15</inkml:trace>
  <inkml:trace contextRef="#ctx0" brushRef="#br0" timeOffset="936367.9164">32643 9971 0,'0'-74'15,"0"148"-15,-124 199 94,124-248-94,0 0 16,-25-25-16</inkml:trace>
  <inkml:trace contextRef="#ctx0" brushRef="#br0" timeOffset="936628.2237">32420 10170 0,'248'-25'78,"-471"100"-78,198-125 0,298 25 0,-249 0 0,1 25 15,-25 25 17,0 0-32,0 0 15,0 0-15,0-1 0,0 26 16,-25-50-16,25 25 16</inkml:trace>
  <inkml:trace contextRef="#ctx0" brushRef="#br0" timeOffset="937221.6458">32742 9971 0,'25'50'47,"-75"0"-47,150-75 0,-175-50 0,174 175 15,-74-100 1,0 0-16,0 0 0,0 25 0,-1-25 16,-24 24-1,0 1-15,0 0 16,0 0 0,0 0-16,0-1 15,0 1 1,25-25-16,0-25 15,-25 1 1,0-1-16,0 0 16,0-25-16,0 26 0,0-1 15,-25 0-15,25 0 32,0 50-1,25-25-31,-25 25 0,25-25 15,0 0-15,-25 25 16,24-25-16,1 0 0,0 0 16,0 24 15,0-24 0,-25 25-31,24-25 16,-24 25-1,25 0 1,0-25-16,-25 25 16,25-25-16,0 0 15,-1 0-15,26-25 16,-25 25-16,25-50 0</inkml:trace>
  <inkml:trace contextRef="#ctx0" brushRef="#br0" timeOffset="979078.0119">27781 10294 0,'0'0'0,"-25"0"15,50 0 32,0 0 63,0 0-95,0 0 1,-1 0-16,-24 25 16,25-25-16,0 25 15,0-25-15,0 0 16,-25 24-16,24-24 0,1 25 0,0-25 15,0 25-15,0-25 16,0 25-16,24 0 0,-24-1 16,0 1-16,24 0 15,1 0 1,-50 0-16,25-25 0,0 24 0,-1 1 16,1 0-16,-25 0 0,25 0 15,-25-1-15,25 1 16,0 0-16,-1 0 15,76 24 1,-76-49 0,1 25-16,0 0 15,0 0-15,0-25 0,-25 25 16,24-25-16,1 49 0,0-24 16,0-25-16,-25 25 15,25-25-15,24 25 16,-24-1-16,0-24 0,0 0 0,-25 25 15,24-25-15,26 25 0,-25-25 16,-25 25-16,25-25 0,0 0 16,-1 0-16,1 25 0,0-25 15,0 0-15,0 0 0,-1 0 16,1 0-16,0 0 0,0 0 16,0 25-16,-1-25 31,-24-25 16,0 0-32</inkml:trace>
  <inkml:trace contextRef="#ctx0" brushRef="#br0" timeOffset="979328.3429">29319 10988 0,'0'0'32,"25"0"-17,0 0 1,0 25-16,24 25 0,-24-50 0,0 25 16,-25-1-16,25 1 0,-1 0 15,-24 0-15,0 0 16,0 0-16,-24-25 0,-1 24 15,25 1-15,-50-25 0,25 25 16,1-25 0,24 25-16</inkml:trace>
  <inkml:trace contextRef="#ctx0" brushRef="#br0" timeOffset="980064.7633">29790 11162 0,'0'0'0,"0"25"47,0 0-16,0 0-31,-24-25 16,24 24-16,0 1 16,24-25-16,1 0 15,0 0-15,0 25 0,24-25 16,-24 0-16,0-25 16,0 0-16,-25 1 15,0-1-15,0 0 16,-25 0-16,0 0 15,0 0-15,1 25 16,-1 0-16,0 0 16,0 0-16,25 25 15,25 0 17,0-25-32,0 0 15,-1 0 1,1 0-16,0 0 15,0-25 1,0 25-16,-1 0 0,1 0 16,0 0-16,0 0 15,-25 25 17,0 0-32,0 0 15,0 0-15,0-1 16,0 1-16,0 0 15,0 0-15,25 0 32,-1-25-17,-24-25-15,25 0 16,0 0-16,-25 0 0,25 1 16,0-26-16,0 25 15,-25 0-15,24 0 16,-24 1-1,0 48 1,25-24 0,-25 25-16</inkml:trace>
  <inkml:trace contextRef="#ctx0" brushRef="#br0" timeOffset="980928.9108">30361 11286 0,'124'25'62,"-248"-99"-62,273 148 0,-298-99 16,298 25-16,-124 0 0,-1-25 15,-24 1-15,0-1 16,-24 25-16,24-25 16,-25 25-16,0 0 15,0 0 1,25 25-1,-25-25-15,25 25 16,0-1-16,0 1 16,25-25-16,0 0 15,0 25-15,0-25 16,-1 0-16,1 0 0,0 0 16,25 0-16,-26 0 0,1 0 0,0-25 15,0 25-15,0 0 16,-25-25-16,24 25 15,-24 25 32,-24 0-47,24 0 16,0 0-16,0-1 16,0 1-1,24-50 16,1 1-31,0-1 0,-25 0 0,25 25 16,-25-25-16,25 0 0,-1 1 16,-24-1-16,0 0 0,0 0 15,25 25 1,0 0 0,0 0-1,0 0-15,-1 0 16,1 0-16,25 0 0,-25 0 0,-1 0 15,1 0-15,0 0 16,0-25-16,0 0 16,0 1-16,-1-1 0,-24-25 15,25 25-15,-25 1 0,25-1 16,-25 0-16,0-25 16,0 26-16,0-1 15,-25 25 1,25 25-1,-25-1-15,1 1 16,24 0-16,0 0 16,-25 24-16,0-24 15,25 0-15,-25 0 0,25 24 16,-25 1-16,25-25 0,-25 25 16,25-26-16,0 26 0,0 0 15,0-26-15,0 1 0,0 0 16,0 0-16,0 0 15,0-50 17</inkml:trace>
  <inkml:trace contextRef="#ctx0" brushRef="#br0" timeOffset="981114.419">31055 11237 0,'0'-25'15,"0"50"-15,25-50 16,0 25-16,0 0 16,0 0-16,24 0 0,-24 25 15,25-25-15,-25 0 0,-1 0 16,1 0-16,25 0 0,-25-25 16,-1 25-16,1-25 0</inkml:trace>
  <inkml:trace contextRef="#ctx0" brushRef="#br0" timeOffset="981344.8035">31601 10939 0,'0'-25'31,"0"50"-31,0-25 16,0 25-16,0-1 15,-25 1-15,1 0 16,24 0-16,0 24 0,-25 1 0,25-25 15,-25 0-15,25 0 0,-25 24 16,25-24-16,0 0 0,-25 0 16,25-1-16,-24 1 15,24 0 1,24-50-16</inkml:trace>
  <inkml:trace contextRef="#ctx0" brushRef="#br0" timeOffset="982095.3754">31775 11261 0,'-199'75'15,"398"-150"-15,-224 75 32,25 25-32,0 0 15,0 0-15,0 0 0,0-1 16,0 1-1,25-25 1,0-25-16,-25 1 16,24 24-16,-24-25 15,0 0-15,0 0 0,0 0 16,0 1-16,0-1 0,-24 25 16,24-25-16,-25 25 15,25 25 1,25 0 15,-1-25-31,1 0 0,0 0 16,-25 24-16,50-24 0,-26 0 15,1 0-15,0 0 16,0 0-16,-25 25 47,0 0-32,0 0-15,0 0 16,-25-25-16,25 24 0,0 1 16,0 0-1,25-25-15,0 0 16,-1 0-16,1 0 16,0-25-16,0 0 0,0 1 15,-1-1 1,-24 50 15,0-1-15,0 1-1,0 0-15,0 0 0,25 0 16,0-25 0,-25 24-16,25-24 0,0 0 0,24 0 15,-24 0-15,-25-24 16,25 24-16,-25-25 0,25-25 15,-25 25-15,25 1 0,-25-1 16,0-25-16,0 25 0,0-24 16,0 24-16,0 0 0,0 0 15,-25 0-15</inkml:trace>
  <inkml:trace contextRef="#ctx0" brushRef="#br0" timeOffset="982339.305">32643 10864 0,'0'0'16,"0"-24"-16,25 24 0,0 0 15,-1 0 1,-24 24-1,25-24-15,-25 25 0,0 0 16,0 0-16,0 0 16,0-1-16,0 1 0,-25-25 0,25 25 15,-49 0-15,-26 0 16</inkml:trace>
  <inkml:trace contextRef="#ctx0" brushRef="#br0" timeOffset="982972.6147">29542 10790 0,'25'0'62,"-25"-25"-46,0 0-16,25 1 0,0 24 16,-25-25-1,25 25-15,-1 0 0,1 0 16,0 0-16,25 0 0</inkml:trace>
  <inkml:trace contextRef="#ctx0" brushRef="#br0" timeOffset="996610.2339">9302 9376 0,'0'0'0,"0"-25"0,0 1 31,0-1-16,0 0-15,0 0 16,25 25-16,-25-25 0,0 1 16,-25-1-1,-25 0 1,25 25-16,1 0 0,-1-25 16,0 25-16,0 0 0,-24-25 15,24 25-15,0 0 0,-25-24 16,25 24-16,-49 0 15,49 0 1,0 0-16,1 0 0,-1 0 16,0 0-16,0 24 0,0-24 15,1 25-15,-1 0 16,0 0-16,0-25 0,0 25 16,1-1-16,24 1 0,-25 0 15,0-25-15,25 25 16,-25 0-16,25-1 15,0 1-15,-25 25 0,25-1 16,0-24-16,0 25 16,0-25-16,0-1 15,0 1 1,0 0-16,25 0 0,-25 0 16,25-25-16,-25 24 15,25 1-15,-25 0 0,25 0 0,-1 0 16,26-1-1,-50 1-15,25-25 0,0 25 16,-1 0-16,1 0 16,0-25-16,0 24 0,0-24 0,-25 25 15,24-25-15,1 25 0,0-25 16,0 25-16,0-25 0,24 0 16,-49 25-16,25-25 15,0 0-15,0 0 0,49 25 16,-49-25-1,0 24-15,24-24 0,-24 0 0,25 0 16,-1 0-16,-24 0 16,0 0-16,0 0 0,49 25 0,-49-25 15,0 0-15,0 0 16,-1 0-16,26 0 16,-25 0-16,0 0 0,-1-25 15,26 25 1,-25 0-16,-25-24 15,25 24-15,-1 0 0,1-25 0,0 25 16,0-25-16,24 0 16,-24 0-16,0 0 15,0 25-15,0-24 16,-25-1-16,25 25 16,-25-25-16,0 0 15,0 0-15,0 1 16,-25-1-16,25-25 0,0 1 15,-25 24-15,0-25 0,0 25 16,0-49-16,1 49 0,-1 0 16,0 1-16,0-1 0,0 0 15,1-25-15,-1 50 0,0 0 16,0-24-16,0 24 16,1 0-16</inkml:trace>
  <inkml:trace contextRef="#ctx0" brushRef="#br0" timeOffset="1.00171E6">10220 9426 0,'0'-25'0,"-25"25"15,50 0 110,-25-25-109,24 25-1,1 0-15,25-25 0,-25 1 16,24-1-16,26 0 16,-51 25-16,1-25 15,25 25-15,-25-25 0,24 25 16,50-49-16,-49 49 0,0-25 16,24 0-16,-24 25 0,-1-25 0,100 1 15,-99-1-15,24 0 16,1 0-16,-26 0 0,100 0 0,-99 1 15,24-1-15,0 0 0,-24 0 16,24 25-16,26-49 0,-26 24 16,-24 0-16,-1 25 0,-24-25 15,50 0-15,-51 25 0,26-24 0,-25 24 16,-25-25-16,25 25 0,24-25 16,-24 25-16,-25-25 15,25 25-15,0 0 16,-25-25-1,-25 25 17,0-24-17</inkml:trace>
  <inkml:trace contextRef="#ctx0" brushRef="#br0" timeOffset="1.00206E6">12452 8334 0,'0'-24'16,"0"172"-16,0-272 0,25 100 16,0 24-1,-1 0-15,1 0 0,0 0 16,0 0-16,49 0 0,-49 0 15,0 0-15,0 0 0,-1 0 0,1 0 16,-25 24-16,0 1 31,-25 0-31,25 0 16,0 0-16,0-1 0,-24 26 16,-1-25-16,25 0 0,0-1 15,0 1-15,-25 50 0,25-51 16,0 1-16,0 25 0,0-25 15,0 24-15,-25-24 16,0-25 0,1 0-16</inkml:trace>
  <inkml:trace contextRef="#ctx0" brushRef="#br0" timeOffset="1.00221E6">12502 8632 0,'297'-99'78,"-272"99"-78,-323 149 0,274-199 0,420-74 0,-371 99 16</inkml:trace>
  <inkml:trace contextRef="#ctx0" brushRef="#br0" timeOffset="1.00258E6">13097 8260 0,'-25'273'79,"50"-546"-79,-50 595 0,25-297 0,0 0 15,-25 0-15,25 0 0,0-1 16,0 1-16,0-50 15,25-24 1,0-1 0,0 25-16,-1 1 15,1 24-15,-25-25 0,25 25 16,0 0-16,0 0 0,0 0 16,-25 25-16,24-1 15,-24 1-15,0 0 0,0 0 16,0 0-16,-24-1 15,24 1-15,-25-25 0,25 25 16,-25-25-16,0 0 16,50-50-1</inkml:trace>
  <inkml:trace contextRef="#ctx0" brushRef="#br0" timeOffset="1.00272E6">13419 8558 0,'25'0'0,"-50"74"94,25-148-94,0 123 0</inkml:trace>
  <inkml:trace contextRef="#ctx0" brushRef="#br0" timeOffset="1.00285E6">13419 8384 0,'149'-149'63</inkml:trace>
  <inkml:trace contextRef="#ctx0" brushRef="#br0" timeOffset="1.00304E6">13816 8136 0,'-372'273'15,"347"-298"-15,273 298 79,-248-248-79,149-571 0,-298 1141 0,149-570 15,0 0-15,0 0 16,0-1-16,-24-24 15,24-24 1</inkml:trace>
  <inkml:trace contextRef="#ctx0" brushRef="#br0" timeOffset="1.00318E6">13593 8533 0,'298'-25'78</inkml:trace>
  <inkml:trace contextRef="#ctx0" brushRef="#br0" timeOffset="1.00411E6">14213 8285 0,'0'0'0,"0"-25"0,0 0 16,0 0-1,25-24-15,-25-1 16,0 25-16,0 1 0,-50-26 0,25 25 16,1-25-16,-1 26 15,-25-1-15,25 0 0,-49-25 16,24 1-16,26 49 0,-26-25 15,0 0-15,1 0 0,-50 1 0,49 24 16,0 0-16,-24 0 16,24 0-16,-74 0 0,75 24 0,-1-24 15,-24 25-15,24-25 0,0 25 16,-49 25-16,50-26 0,-1 1 16,25 0-16,-24 0 0,24 0 15,-74 49-15,74-24 16,0-25-16,0-1 0,-24 51 15,24-26-15,0 1 0,25-25 16,-25 24-16,0-24 0,1 50 16,-1-51-16,25 26 0,0-25 0,-25 0 15,25 74-15,0-50 16,0-24-16,25 0 0,-25 0 16,25 24-16,-1 1 15,-24-25-15,0 0 0,0-1 16,25 1-16,0 25 0,-25-25 0,25-25 15,-25 25-15,25-1 0,-1 1 0,1 0 16,0 0-16,0-25 16,0 25-16,-1-25 0,51 49 15,-50-49-15,24 0 0,-24 25 16,49 0-16,1-25 16,-26 25-16,-24-25 0,25 0 0,-1 0 15,51 0-15,-51 0 16,-24 0-16,0 0 0,25 0 15,-1 0-15,-24 0 0,0-25 16,24 25-16,-24-25 0,0 25 16,99-50-16,-74 26 15,-1 24-15,-24-25 0,25 0 0,49-25 16,-50 26-16,-24-1 16,25 0-16,-25 0 0,49-49 15,-49 49-15,0-25 0,-1 1 16,-24 24-16,25-25 0,-25-24 0,0 24 15,-49 1-15,49 24 16,-25-25-16,-50 1 0,51 24 0,-1 0 16,0 25-16,-25-25 15,26 25-15,-26-25 0,25 25 16,0-24-16,1 24 0,-1-25 16</inkml:trace>
  <inkml:trace contextRef="#ctx0" brushRef="#br0" timeOffset="1.02086E6">9500 2778 0,'0'-25'16,"-25"25"15,50 0 79,0 0-95,0 0-15,24-24 16,-24-1-1,0 25-15,25-25 0,-26 0 16,1 25-16,0-25 0,0 25 16,0-25-16,24 1 0,1 24 15,-25-25-15,24 25 0,1-25 16,24 0-16,-24 25 0,0-25 16,-1 25-16,26-24 15,-26 24-15,-24-25 0,0 25 16,0 0 46,-25-25-62,0 0 32</inkml:trace>
  <inkml:trace contextRef="#ctx0" brushRef="#br0" timeOffset="1.02114E6">10294 2282 0,'0'-25'0,"50"100"0,-100-125 0,75 25 15,0 25 1,-1 0-16,1 0 15,0 0-15,0 0 0,24 0 0,-24 25 16,0-25-16,0 25 16,0 0-16,-25-1 15,-25 1-15,25 0 16,-50 0-16,25 0 0,25-1 16,-24-24-16,-1 25 0,25 0 0,-25-25 15,25 25-15,-25-25 16</inkml:trace>
  <inkml:trace contextRef="#ctx0" brushRef="#br0" timeOffset="1.02169E6">10939 2208 0,'0'-25'16,"25"25"-16,-50 25 47,0-1-32,25 1 1,-25 0-16,0 25 15,25-26-15,0 1 16,0 0 0,0 0-16,0 0 0,0-1 15,0 1-15,25 0 16,-25 0-16,0 0 16,25-25-16,0 24 0,0 1 15,-1-25 1,1 0-1,-25-25-15,0 1 16,25-1-16,-25 0 16,0 0-16,0 0 15,-25 25-15,25-24 16,-25 24 0,1 0-1,-1 0-15,0 24 16,0 1-16,50-25 47,0 0-47</inkml:trace>
  <inkml:trace contextRef="#ctx0" brushRef="#br0" timeOffset="1.02219E6">11485 2232 0,'0'25'32,"0"0"-17,24-25-15,-24 25 16,0 24-16,0-24 0,0 0 15,0 0-15,0 24 16,0-24 0,0 0-16,0-50 62,0 0-62,25 1 16,-25-1-16,25 0 15,0 25-15,0 0 16,-25-25-16,24 25 16,1 0-16,0 0 0,-25 25 15,25 0 1,-25 0 0,0-1-1,-25-24-15,25 25 16,-25-25-16,0 25 0,1-25 15,-1 0 1,25-25 0,25 0-1</inkml:trace>
  <inkml:trace contextRef="#ctx0" brushRef="#br0" timeOffset="1.02235E6">11857 2332 0,'0'24'31,"-100"-24"-31,200-24 0,-100 73 16</inkml:trace>
  <inkml:trace contextRef="#ctx0" brushRef="#br0" timeOffset="1.02249E6">11906 2158 0,'-25'0'31,"50"0"-31,-74 0 0,73 0 32,26 0-32</inkml:trace>
  <inkml:trace contextRef="#ctx0" brushRef="#br0" timeOffset="1.02268E6">12030 2133 0,'-25'50'63,"25"-75"-63,25 0 0,-50 100 16,25-1-16,0-49 0,0 0 15,-24-1-15,24 26 0,0 0 16,0-26-16,0 1 0,0 0 15,0 0-15,0 0 0,-25 24 16,0-49 0,0 0-16</inkml:trace>
  <inkml:trace contextRef="#ctx0" brushRef="#br0" timeOffset="1.02282E6">11857 2381 0,'24'-25'47,"-48"125"-47,73-200 0,-98 125 0,148-50 0,-74 25 16,-1 0-16,26 0 15</inkml:trace>
  <inkml:trace contextRef="#ctx0" brushRef="#br0" timeOffset="1.02359E6">12402 2183 0,'0'0'0,"-24"0"15,24-25-15,0 0 16,-50 0 0,50 1-16,-25 24 15,0-25-15,-24 0 16,24 25-16,0-25 0,0 25 15,-24-25-15,24 25 0,-50-24 0,26-1 16,-1 25-16,25-25 0,-24 0 16,-50 0-16,49 25 15,25 0-15,-24-24 0,-1 24 16,0 0-16,-24 0 0,24 0 0,26 0 16,-1 24-16,-25-24 0,-24 0 15,49 25-15,0 0 0,-25-25 16,26 25-16,-1 0 0,-25-1 15,25-24-15,1 25 0,-1 0 16,0 0-16,0-25 0,-24 49 16,-1 1-16,25-25 0,0 0 15,1 24-15,-1-24 16,25 0-16,-25 0 16,25-1-16,0 1 0,0 0 15,0 0-15,0 0 16,0 24-16,0-24 15,0 0-15,0 0 0,25 24 16,0-49-16,-1 25 16,1 0-16,50 0 15,-51 0-15,1-25 0,50 24 16,-51-24-16,51 0 16,-26 0-16,-24 25 0,25-25 0,-25 0 15,49 0-15,-24 0 0,-25 0 16,24 0-16,-24 0 0,25 0 15,24 0-15,-49 0 0,49 0 16,-24 0-16,-25 0 16,99 0-16,-75 0 15,-24 0-15,25-25 0,24 25 0,-24-24 16,-26 24-16,26 0 16,-25 0-16,25-25 0,-1 0 0,-24 25 15,25 0-15,-26-25 16,1 0-16,0 25 0,49-49 0,-49 24 15,-25 0-15,25 0 0,0 0 16,-25 1-16,0-1 0,0 0 16,-25 0-1,0 0-15,-24 25 0,24 0 0,-25-24 16,25 24-16</inkml:trace>
  <inkml:trace contextRef="#ctx0" brushRef="#br0" timeOffset="1.07009E6">13915 2456 0,'0'-25'15,"0"0"17,0 0-1,25 25-31,-25-25 15,0 1 1,0-1 0,-25 25-16,1 0 0,24-25 15,-25 25-15,0 0 16,0 0-16,0 0 16,25 25-16,-24 0 15,24-1-15,0 1 16,0 0-16,24 0 31,1-25-15,0 0-16,0-25 15,0 0-15,-1 25 16,-24 50 15,0-1-15,0-24-16,0 0 0,0 0 15,0 0-15,0-1 16,0 1-16,0 0 0,0 0 16,0 0-16,25-25 31</inkml:trace>
  <inkml:trace contextRef="#ctx0" brushRef="#br0" timeOffset="1.07066E6">14536 2208 0,'-25'0'0,"25"24"0,-50-24 16,50 25-16,-25 0 0,1 0 16,24 24-16,0-24 15,-25 0-15,25 0 0,0 24 16,0-24-16,25 0 15,-1-25 1,-24-25-16,25 0 16,0 1-16,-25-1 15,25 25 1,0 0-16,-25 25 16,24 24-1,-24-24-15,0 0 16,0 0-16,0-1 15,25-24 17,-25-24-32,25 24 0,0-25 15,0 0-15,-1 0 0,1 0 16,0 1-16,0 24 0,-25-25 16,25 25-16,-25 25 31,-25-25-31,25 24 0,-25-24 15</inkml:trace>
  <inkml:trace contextRef="#ctx0" brushRef="#br0" timeOffset="1.07079E6">14833 2208 0,'-25'-25'47</inkml:trace>
  <inkml:trace contextRef="#ctx0" brushRef="#br0" timeOffset="1.07093E6">14932 2208 0,'-49'322'62</inkml:trace>
  <inkml:trace contextRef="#ctx0" brushRef="#br0" timeOffset="1.07107E6">14858 2555 0,'74'-75'62</inkml:trace>
  <inkml:trace contextRef="#ctx0" brushRef="#br0" timeOffset="1.1008E6">8607 14015 0,'0'24'62,"0"1"-46,0 0 0,0 0-16,0 0 15,-25-1-15,25 1 0,0 0 16,0 0-16,0 0 0,0-1 16,0 26-16,0-25 15,0-50 1,0 0-1,0 0-15,0-24 16,0 24-16,0 0 0,0 0 16,0 1-16,0-1 0,0-25 0,0 25 15,0 1-15,0-1 16,25 25 0,0 0-1,0 0-15,0 0 16,-1 0-16,1 0 0,25 0 15,-25 0-15,-1 0 0,1 0 0,0 25 16</inkml:trace>
  <inkml:trace contextRef="#ctx0" brushRef="#br0" timeOffset="1.10205E6">9103 14089 0,'-99'-25'93,"149"50"-93,-1-25 0,-173-25 0,124 50 0,-25 0 0,1 0 16,24-1 0,-25 1-16,25 0 15,0 0-15,25-25 16,-1 0-16,1-25 15,0 25-15,-25-25 16,25 25-16,-25-25 0,25 1 16,-25-1-16,25 25 0,-25 25 31,0-1-15,0 1-1,0 0-15,0 0 16,24-50 15,-24 0-31,25 0 16,-25 1-16,25 24 0,-25-25 15,25 0-15,-25 0 16,25 25 0,-25 25 15,0 0-31,24-25 0,-24 25 15,0-1-15,0 1 0,25-25 16,0 0 15,-25-25-31,25 25 0,-25-24 16,25-26-16,-25 25 16,24 25-1,-24-25-15,0 50 31,0 0-15,25 0-16,0 0 16,0-1-1,0-24 1,-1 0 0,1 0-16,0 0 15,0 0-15,-25-24 0,25 24 16,-1-25-1,1 25 1,-25-25-16,25 0 16,-25 0-1,0 1-15,0-1 16,-25 25 0,0 0-1,1 25 1,-1-25-16,25 24 15,-25 26-15,25-25 16,0 0-16,0-1 0,0 1 0,0 0 16,25 25-16,-25-26 0,25 1 15,-25 0-15,0 0 16,24 0-16,-24 0 0,0-1 16,0 1-16,0 0 0,0 0 15,-24-25 1,24-25-1,0 0-15,-25 25 0,25-25 16,0 1-16,0-1 16,25 25-16,-25-25 0,24 25 15,26-50-15,-25 50 16,0-25-16,-1 25 0,26-24 16,-25-1-16,0 0 0,-1 25 15,1-25-15,0 25 16,0-25-16,-25 1 0,25-1 0,-25 0 15,0 0-15,-25 0 16,0 25 0,0 0-1,0 25-15,25 0 16,-24 25-16,24-26 16,0 1-16,0 0 0,24 0 15,-24 0-15,25-25 0,25 24 16,-1-24-1,-24 0-15,0 0 16,0 0-16</inkml:trace>
  <inkml:trace contextRef="#ctx0" brushRef="#br0" timeOffset="1.10268E6">9029 14932 0,'0'-49'32,"0"98"-32,0-123 0,0 49 15,-25 25-15,0 25 16,0 25-1,1-26-15,24 1 16,0 0-16,-25-25 16,25 25-16,0 24 0,0-24 15,25-25-15,24 0 16,-24 0-16,0-25 16,0 25-16,-25-24 0,25-26 15,-25 25-15,24 0 0,-24 1 16,-24-1-16,24 0 15,-25 25-15,0 0 16,0 0-16,25 25 16,25-25-1,25 0-15,-26 0 16,1 0-16,0 0 0,25 0 16,-26-25-16,26 25 0,-25-25 15,0 0-15,24 1 16,-49-1-16,0 0 15,0 0-15,0 0 16,-25 25-16,25-24 16,-24 24-1,24 24-15,-25 1 16,25 0-16,0 0 0,0 0 16,0-1-16,0 26 0,-25 0 15,25-1-15,0-24 16,0 0-16,0 0 0,0 24 0,0 1 15,0-25-15,0-1 0,-25 1 16,25 0 0,-25-25-16</inkml:trace>
  <inkml:trace contextRef="#ctx0" brushRef="#br0" timeOffset="1.10284E6">9153 15032 0,'223'-50'78</inkml:trace>
  <inkml:trace contextRef="#ctx0" brushRef="#br0" timeOffset="1.10337E6">9971 14982 0,'0'25'16,"-24"-25"-16,24 25 16,0-1-16,0 1 0,0 0 15,0 0-15,0 0 0,0-1 16,24-48-1,-24-1 1,0 0-16,0 0 16,0-24-16,0 24 0,0 0 15,0 0-15,25 0 16,0 25 0,0 0-16,0 0 15,-25 25-15</inkml:trace>
  <inkml:trace contextRef="#ctx0" brushRef="#br0" timeOffset="1.10363E6">10145 15156 0,'75'-199'94,"-150"348"-94,75-99 0,50-249 15,-75 224 1,25 0-16,-25-25 0,25 49 0,0-24 16,0 0-16,25-25 15,0 0 1,24 0-16,-24-25 0,0 25 16,0-25-16,-25 1 0,25 24 15</inkml:trace>
  <inkml:trace contextRef="#ctx0" brushRef="#br0" timeOffset="1.10426E6">10418 14908 0,'-50'74'32,"50"521"77,50-1264-109,-124 1289 16,74-645-16,0 0 0,0-49 15,0 24-15,0 0 0,0 1 16,24-1-16,-24 1 0,25-26 16,0 26-16,-25 24 0,25 0 0,-25 0 15,25-24-15,-1 49 0,-24-25 16,25 25-16,0 0 15,0 0-15,-25 25 16,25-25-16,-25 24 0,0 1 16,0 0-16,0 0 0,0 0 15,0-1-15,-25-24 0,25 50 16,-25-50-16,25 25 16,-25-25-16,0 0 15,25-25-15,0 0 16,50-24-1,-25 24-15,0 0 16,-1 0-16,1 25 0,-25-25 16,25 25-16,0 0 15,0 0 1,-25 25-16,0 0 16,0 0-16,0 0 15,0-1-15,0 1 16,0 0-16,0 0 15,24-25-15,-24-25 32,25 25-32,0-50 0,0 26 15,-25-1-15,25 0 0,-25 0 16,24-24-16,-24 24 16,25 25 15</inkml:trace>
  <inkml:trace contextRef="#ctx0" brushRef="#br0" timeOffset="1.10539E6">10988 15106 0,'0'25'0,"0"-50"0,-24-149 125,-1 199-125,25 0 0,-25 0 0,25 0 16,0-1 0,25-24-16,-25 25 15,25-25-15,24 0 0,-24 0 16,0-25-16,0 25 0,-25-24 0,24-1 15,26 0-15,-50 0 0,25 0 16,-25 1-16,25-1 16,-25 0-16,0 0 0,-25 25 31,25 25-15,-25-25-16,25 25 0,0 0 0,0-1 15,-25-24-15,25 25 0,0 0 16,0 0-16,0 0 15,0-1-15,25 1 0,-25 0 16,25 0-16,-25 0 16,0-1-16,0 1 0,0 0 15,-25-25 1,0 0 0,25-25-1,0 0-15,0 1 16,25-1-16,0 0 15,0 0-15,0 0 16,-1 25-16,1-24 0,0 24 16,0-25-16,0 0 0,-1 0 15,1 25-15,-25-25 16,25 1-16,-50 24 16,0 0-1,1 0-15,-1 0 16,25 24-16,-25 26 15,25-25-15,0 0 16,0-1-16,25-24 16,0 25-16,-1-25 15,1 0-15,0-25 16,0 1 0,-25-1-16,0 0 15,0 0-15,0 0 16,0 50 15,0 0-15,0 0-16,0 0 15,0-1 1,25-24-16,-25-24 16,24 24-16,-24-25 15,0 0-15,25 25 0,-25-25 16,0 50 15,25 0-15,-25 0-16,0-1 15,25-24 1,0-24-16,-1 24 16,-24-25-16,25 0 0,0-25 15,0 26-15,0-1 0,-25 0 16,24 0-16,1 0 0,-25 1 15,0-1-15,25 25 0,-25-25 16,0 50 0,-25-25-1,25 49-15,-25-24 0,25 0 0,0 0 16,0 0-16,0-1 0,-24 26 16,24-25-16,0 0 0,0-1 15,0 1-15,0 0 0,0 0 16</inkml:trace>
  <inkml:trace contextRef="#ctx0" brushRef="#br0" timeOffset="1.10579E6">11633 15007 0,'298'-50'78,"-596"100"-78,621-100 0,-274 25 0,-24 25 16,0 0-16,-25-24 15,-25 24-15,0 0 16,1 0 0,-26 0-16,25 24 0,0-24 15,25 25-15,-24-25 16,-1 25-16,25 0 0,0 0 15,25-25 1,-1 0 0,1 0-16,0 0 15,0 0-15,0-25 16,-25 50 15,0-1-31,0 1 16,24 0-1,1-25 1</inkml:trace>
  <inkml:trace contextRef="#ctx0" brushRef="#br0" timeOffset="1.10598E6">12229 14709 0,'-75'347'93,"150"-694"-93,-150 719 0,50-347 0,25 0 16,0 0 0</inkml:trace>
  <inkml:trace contextRef="#ctx0" brushRef="#br0" timeOffset="1.10624E6">12055 14982 0,'199'-25'78,"-175"25"-78,-197 50 0,371-125 0,-446 125 0,521-100 15,-273 75 1,0 0-16,0 0 16,0 0-16,0-1 15,0 1-15,0 0 16,0 0-16</inkml:trace>
  <inkml:trace contextRef="#ctx0" brushRef="#br0" timeOffset="1.10637E6">12254 14858 0,'99'0'47</inkml:trace>
  <inkml:trace contextRef="#ctx0" brushRef="#br0" timeOffset="1.10678E6">12526 14982 0,'50'0'78,"-100"-25"-78,50 50 15,50-50-15,-50 0 0,0 1 16,-25 24-16,0 0 16,25 24 15,25-24-31,0 0 16,0 0-1,0 0-15,-1 0 0,1 0 16,0 0-1,-25 25 17,25-25-32,-25 25 0,0 0 15,0 0 1,25-25 0,-1 0-16,1 0 15,0-25-15,25 25 16,-50-25-16,24 25 15,1 0-15</inkml:trace>
  <inkml:trace contextRef="#ctx0" brushRef="#br0" timeOffset="1.118E6">13370 13915 0,'-25'-24'0,"0"-1"16,25 50 46,-25-25-62,1 24 16,24 1-16,-25-25 0,0 25 16,0 0-16,25 0 0,-25-1 15,0 1-15,25 0 0,-24 25 16,-1-1-16,25-24 0,0 25 15,-25-26-15,25 26 0,0 25 0,0-51 16,0 26-16,0-25 16,0 24-16,25 26 0,-25-50 15,0 24-15,0-24 0,25 0 0,-25 0 16,49 24-16,-49-24 0,25 0 16,0 0-16,0-25 15,0 0-15</inkml:trace>
  <inkml:trace contextRef="#ctx0" brushRef="#br0" timeOffset="1.1185E6">14585 13717 0,'0'25'15,"0"24"1,0-24-16,0 0 0,25 0 16,-25 0-16,25-1 0,0 1 15,-1 25-15,1-1 0,-25-24 16,25 25-16,-25-25 0,25 49 15,0-24-15,-25-1 0,0 1 0,0-25 16,0 24-16,0 51 0,0-76 16,-25 26-16,25-25 0,-25 24 15,25-24-15,-25 25 0,0-25 16,25-1-16,-24 1 0,24 0 16,-25-25-16</inkml:trace>
  <inkml:trace contextRef="#ctx0" brushRef="#br0" timeOffset="1.11924E6">13370 13791 0,'-25'0'16,"0"25"-16,0-25 15,25 25-15,-24-25 16,24 25-16,-25-25 16,25 25-16,-25-1 0,0 1 15,0-25-15,25 25 0,-25 0 0,25 0 16,-49 49-1,49-49-15,-25 24 0,25 1 0,0-25 16,-25 24-16,25 51 0,0-26 16,0-24-16,0-1 0,25 1 15,0 49-15,0-74 0,-1 25 16,-24-26-16,25 26 0,0-25 16,25 0-16,-1-1 0,-24-24 15</inkml:trace>
  <inkml:trace contextRef="#ctx0" brushRef="#br0" timeOffset="1.12061E6">29716 10691 0,'-25'0'0,"0"0"15,1 0 17,24 25-17,-25-1 1,25 1-16,-25 0 16,0 0-16,25 0 15,-49 24-15,49-24 0,-25 0 0,0 0 16,25 24-16,-25-24 0,25 49 15,-25-24-15,25-25 0,0 25 16,0-26-16,0 51 0,25-26 16,-25-24-16,50 0 0,-25 25 15,-1-26-15,26 26 0,-25-25 16,24 0-16,-24-25 0,25 24 0,24-24 16</inkml:trace>
  <inkml:trace contextRef="#ctx0" brushRef="#br0" timeOffset="1.12141E6">32742 10889 0,'25'0'47,"0"0"-32,-25 25 1,25 0-16,-25 0 16,0-1-16,24 1 0,-24 0 15,0 49-15,0-49 0,0 25 16,0-25-16,0 24 0,0 1 16,-24 24-16,24-24 0,-25 0 15,25-1-15,-25-24 0,0 49 16,0-24-16,1-25 0,-26 0 15,25-1-15,0 1 0,-49 25 0</inkml:trace>
  <inkml:trace contextRef="#ctx0" brushRef="#br0" timeOffset="1.22198E6">8830 9599 0,'0'-24'47,"25"24"-47,-25-25 16,25 0 0,-25 0 15,0 0-16,-25 25-15,25-24 16,-25 24-16,25-25 16,-24 25-16,24-25 15,-25 25-15,0 0 16,0 0-16,0 25 16,1 0-1,-1-25-15,0 24 16,25 1-16,-50 0 15,50 0-15,-24-25 0,24 25 0,-25-1 16,25 26 0,0-25-16,0 0 15,0-1 1,25-24-16,-25 25 16,24-25-16,1 25 15,0-25 1,0 0-16,0 0 15,-1-25 1,1 25-16,0 0 16,-25-25-16,25 1 0,0-1 15,-25 0-15,24 25 0,-24-25 0,0 0 16,25 1-16,-25-1 0,0 0 16,0 0-1,0 0-15,0 50 110,0 0-110,-25-25 15,25 25-15,0 24 16,0-24-1,0 0-15,0 25 16,0-26-16,0 1 16,0 0-16,0 0 0,0 24 15,0-24-15,0 0 0,0 0 16,0 0-16,0-1 0,0 26 16,0-25-16,0 25 15,0-26-15,0 1 0,0 0 16,0 0-16,0 0 15,0-1-15,0-48 47,0-1-47,0 0 16,0 0-16,0 0 0,0 1 16</inkml:trace>
  <inkml:trace contextRef="#ctx0" brushRef="#br0" timeOffset="1.2228E6">8880 9599 0,'0'0'0,"0"-24"0,0-1 16,0 0-16,-25 0 15,25 0 1,0 1 0,-25 24-16,1 0 15,-1 0 1,0 24-1,0-24-15,0 0 16,1 0-16,24 25 0,-25-25 16,0 25-16,0 0 15,0 24-15,1-49 16,24 25-16,0 0 0,-25 0 16,25 0-16,0-1 0,0 1 15,0 0-15,25 0 16,-1 24-16,1-49 0,0 0 15,0 25-15,24-25 16,1 0-16,-50-25 16,25 25-16,0-24 0,24-1 15,-49 0-15,25 0 0,-25 0 16,25 1-16,-25-1 0,25-25 16,-25 25-16,0 1 0,0-1 15,0 0-15,0 0 16,0 0-1,0 50 17,-25-25-32,25 25 15,0 0 1,0 0-16,-25-1 16,25 1-16,0 25 15,0-25 1,-25 24-16,25-24 0,0 25 15,0-26-15,-25 1 16,25 0-16,0 25 0,0-26 16,0 1-16,0 0 0,0 0 15,0 0-15,0 24 0,0-24 16,0 0 0,0 0-16,0-50 46,25 25-46,-25-25 16</inkml:trace>
  <inkml:trace contextRef="#ctx0" brushRef="#br0" timeOffset="1.22631E6">8607 12080 0,'-25'0'47,"25"25"-47,-24-25 31,24 24-31,0 1 16,-25 0 15,25 0-15,0 0-1,-25-25 1,25 25-16,0-1 15,25-24 1,0 0 0,-1 0-1,1 0 1,-25-24-16,25 24 0,-25-25 16,25 0-16,-25 0 15,0 0 1,0 0-16,0 1 15,-25 24-15,0-25 16,0 25 0</inkml:trace>
  <inkml:trace contextRef="#ctx0" brushRef="#br0" timeOffset="2.02963E6">28972 7441 0,'0'0'0,"-25"0"16,0 0-1,25-24-15,-25 24 16,25-25-1,-24 25-15,-1 0 16,0-25 0,0 25-16,0 0 15,1 0-15,-1 0 0,0 0 16,0 0-16,0 0 0,1 0 16,-1 25-16,0-25 15,0 0-15,0 25 16,25-1-16,-24-24 0,-1 25 15,0 0-15,0 0 16,0 0-16,25-1 0,-24-24 16,24 50-16,-25-25 15,25 0-15,0-1 16,0 26-16,0-25 16,0 0-16,25-1 0,-25 26 15,24-25 1,1 0-16,-25-1 15,25-24-15,0 0 0,-25 25 16,25-25-16,-1 0 0,26 0 16,0 25-16,-26-25 15,1 0-15,0 0 0,25 0 0,-26-25 16,1 25-16,0-25 0,0 25 16,24-24-16,-49-1 0,25 25 15,0-25-15,0 0 0,0-24 16,-25 24-16,0 0 15,0 0-15,0 0 0,0 1 16,0-1-16,0 0 0,0 0 16,-25 25-16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31:08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19149 3398 0,'0'0'0,"-25"0"0,1 0 16,48 0 78,1 0-94,0 0 15,0 0 1,0 0-16,-1 0 0,1 0 16,0 0-16,25 0 15,-26 0 1,1 0-16,0 0 0,0 0 16,0 0-16,-1 0 15,1 0-15,0 0 0,25 0 16,-1 0-16,-24 0 15,0 0-15,0 0 0,24 0 16,-24 0-16,25 0 0,-25 0 16,-1 0-16,26 0 15,0 0-15,-26 0 0,1 0 16,0 0-16,25-25 0,-26 25 16,1 0-16,0 0 0,25 0 15,-26 0 1,1 0-16,0 0 0,0 0 15,0 0-15,-1 0 0,1 0 16,0 0-16,25 0 16,-26 0-16,1 0 0,0 0 0,25 0 15,-26 0-15,1 0 16,0 0-16,0 0 16,25 0-16,-26 25 0,26-25 15,0 0-15,-26 0 16,1 0-16,25 0 0,-25 0 15,-1 0-15,1 0 16,25 0-16,-1 0 0,-24 0 0,0 0 0,25 0 16,-26 0-16,100 0 15,-99 0-15,0 0 16,0 0-16,49 0 0,-49 0 16,0 0-16,0 0 0,24 0 0,1 0 15,-25 0-15,24 0 16,-24 0-16,0 0 0,25 0 15,-1 0-15,-24 0 0,0 0 0,24 0 16,-24 0-16,25 0 16,-25 0-16,-1 0 15,1 0-15,0 0 0,0 0 0,0 0 16,-1 0-16,1 0 16,0 0-16,25 0 0,-26 0 15,1 0-15,0 0 0,25 0 16,-1 0-16,-24 0 15,0 0-15,0 0 0,-1 25 0,1-25 0,25 0 16,-25 0-16,0 0 0,-1 0 16,1 25-16,25-25 15,-25 0-15,-1 0 0,1 0 0,0 0 16,0 0-16,24 25 0,-24-25 16,0 0-16,0 0 15,24 0-15,-24 0 0,0 0 16,0 0-1,0 0-15,-1 0 0,1 24 16,0-24-16,0 0 16,0 0-16</inkml:trace>
  <inkml:trace contextRef="#ctx0" brushRef="#br0" timeOffset="15079.8208">20166 3522 0,'0'0'15,"-25"0"-15,1-25 0,-1 25 16,0 0-1,50 0 32,0 0-47,-1 0 16,26 0-16,-25 0 16,0 0-16,-1 0 0,76 0 15,-76 0-15,26 0 0,0 0 16,-1 0-16,75 0 15,-74 0-15,0 0 0,-1-24 0,1 24 0,24 0 16,50 0-16,-74 0 0,24 0 16,1-25-16,123 25 15,-148 0-15,24 0 16,-24 0-16,24 0 0,1 0 0,98 25 16,-123-25-16,24 24 15,-24-24-15,-1 0 0,51 0 16,-51 0-16,1 0 0,-25 0 15,-1 0-15,51 0 0,-26 0 16,-24 0-16,0 0 16,49 0-16,-49 0 15,0-24-15,0 24 0,0 0 16,0 0 0,-50 0-1,-25 0 1,25 0-16</inkml:trace>
  <inkml:trace contextRef="#ctx0" brushRef="#br0" timeOffset="15598.6021">20092 3572 0,'-50'0'16,"100"0"-16,-125 0 0,51 0 15,24-25-15,-25 25 16,50-25-1,-1 25 1,1 0-16,25 0 16,-1 0-16,1 0 15,-25 0-15,24 0 0,1 0 0,99 0 16,-75 0-16,-24 0 16,24 0-16,1 0 0,74 0 15,-75 25-15,0-25 0,26 0 16,-1 0-16,0 0 0,99 25 15,-98-25-15,-1 0 0,0 0 16,124 0-16,-49 0 16,-75 0-16,0 0 0,-24 0 0,-1 0 15,-24 0-15,74 0 16,-99 0-16,49 0 0,-49 0 16,0 0-16,-50 0 31,-25 0-31,1 0 0,-1-25 15,-24 25-15</inkml:trace>
  <inkml:trace contextRef="#ctx0" brushRef="#br0" timeOffset="16165.9319">19571 3522 0,'0'0'0,"-25"0"0,0 0 16,0 0 15,50 0 31,25 0-62,-25 0 16,0 0-16,24 0 0,-24 0 16,74 0-16,-49 0 0,-1 0 15,1 0-15,24 0 0,150 0 16,-125 0-16,0 0 15,75-25-15,-1 25 16,26 0-16,-26 0 0,-73 0 16,-1 0-16,0 0 0,0 0 15,0 0-15,100 0 0,-75 0 16,-25 25-16,100-25 16,-100 0-16,74 0 0,-73 0 15,-26 0-15,1 0 0,-1 25 16,25-25-16,-49 0 0,-1 0 15,-24 0-15,0 0 0,0 0 0,-50 0 32,-49 0-17,49 0-15,-25 0 0,1 0 16,-1 0-16,-49 0 0,49 0 16</inkml:trace>
  <inkml:trace contextRef="#ctx0" brushRef="#br0" timeOffset="16691.5372">20489 3597 0,'-124'0'16,"248"0"-16,-323 0 0,150 0 0,-1-25 16,25 25-16,-24 0 15,-1-25-15,25 25 0,50 0 31,0 0-31,0 0 16,-1 0-16,76 0 0,-51 0 16,1 0-16,24 0 0,1-25 15,-1 25-15,100 0 0,-75 0 16,0 0-16,0 0 0,25-25 16,-24 25-16,148 0 0,0-24 15,-124 24-15,273 0 16,-273 0-16,-25 0 15,25 24-15,0-24 0,-25 25 0,100-25 16,-26 25-16,-98-25 16,-1 25-16,-24-25 0,49 0 15,-50 0-15,-24 0 0,0 25 16,0-25-16,24 0 0,-73 0 47,24-25-47,-25 25 0,0 0 15,-49 0 1,49-25-16,0 25 0,0 0 0,-24 0 16,24 0-16,0 0 15,0 0-15,0 0 0,1 0 16,-1 0-16,0 0 0,0 0 16,0 0-16,-24 0 0,-100 0 15,99-25-15</inkml:trace>
  <inkml:trace contextRef="#ctx0" brushRef="#br0" timeOffset="17446.0704">22820 3522 0,'0'0'0,"-149"0"15,100 0-15,-26-25 0,26 25 0,-1 0 16,1 0-16,-26 0 0,50 0 0,1-24 16,-1 24-16,50 0 15,-1 0-15,76 0 16,-26 0-16,75 0 16,25 0-16,-75 0 15,0 0-15,-25 0 0,100 24 16,0-24-16,-100 0 15,-24 0-15,-1 0 0,50 0 16,-49 0-16,-25 0 0,0 0 16,-1 0-16,-48 0 15,-26 0 1,25 0-16,-49 0 0,24 0 16,1 0-16,-26 0 0,26 0 15,-26 0-15,-49 0 0,75 0 16,-1 0-16,0 0 0,1 0 15,-26 0-15,51 0 0,-1 0 0,74 0 32,-24 0-32,25 0 15,-1 0-15,1 0 0,24 0 0,50-24 16,-49 24-16,-1 0 0,1 0 16,-1 0-16,50 0 0,-74 0 0,24 0 15,-24 0-15,-1 0 0,-24 0 16,25 24-16,-25-24 15,-1 0-15,1 0 0,0 0 16,-25 25 0,-50-25-1,1 0-15,24 0 0,-25 0 16,1 25-16,-1-25 0,-74 0 16,74 0-16,1 0 0,-26 0 15,51 0-15,-26 0 0,-24 0 16,123 0-1,-24 0-15,0 0 16,24 0-16,75 0 16,25 0-16,-99 0 0,24 0 15,1 0-15,-1 0 0,-24 0 16,74 0-16,-99 0 16,-1 0-16,-48 0 15,-51 0-15,1 0 16,-1 0-16,1 0 0,-125 0 15,100 0-15,0-25 0,0 25 16,24 0-16,1 0 0,-50 0 16,74 0-16,26 0 0,-1 0 0,25 25 15,25-25-15,-1 25 16,26-25-16,0 0 16,-1 0-16,100 0 0,-75 0 15,1 0-15,-1 0 0,1 0 16</inkml:trace>
  <inkml:trace contextRef="#ctx0" brushRef="#br0" timeOffset="151269.8108">3349 5606 0,'0'-25'15,"0"50"16,0 0-15,0-1-16,0 1 16,0 0-16,0 25 15,0-26-15,0 1 0,-25 0 16,25 25-16,0-25 16,0-1-16,0 1 15,-25 0 1,25-50 31,0 0-32,25 1-15</inkml:trace>
  <inkml:trace contextRef="#ctx0" brushRef="#br0" timeOffset="151902.1263">3845 5581 0,'-25'0'63,"25"25"-63,0 0 15,-25-25 1,25 24-16,-25 1 15,25 0 1,0 0-16,0 0 0,0-1 16,0 1-16,0 0 15,0 25-15,0-25 16,25-1 0,0 1-16,0-25 15,0 0 1,-1 0-16,1 0 15,0 0-15,-25-25 16,25 1-16,-25-1 0,25 0 0,-25 0 16,24 25-16,-24-50 15,0 26 1,0-1-16,-24 0 16,-1 0-16,25 0 15,-25 25-15,0-24 16,0 24-1,1 0-15,24-25 16,-25 25-16,25 25 31,25-25-15</inkml:trace>
  <inkml:trace contextRef="#ctx0" brushRef="#br0" timeOffset="152371.0713">4490 5556 0,'0'-25'16,"0"50"46,0 0-62,0 0 16,0 0-16,0-1 15,0 1-15,0 0 0,0 25 16,0-26-16,-25 1 16,25 0-16,0 0 0,0 0 15,0 0-15,0-1 16,0-48 15,25-1-15</inkml:trace>
  <inkml:trace contextRef="#ctx0" brushRef="#br0" timeOffset="152686.9493">4837 5531 0,'25'0'0,"-25"25"32,0 0-17,0 0-15,0 0 16,0-1-16,0 26 15,0-25-15,0 0 0,-25-1 16,25 1-16,0 25 16,0-25-16,0 0 15,0-1-15,0 1 16,0-50 15,0 1-31</inkml:trace>
  <inkml:trace contextRef="#ctx0" brushRef="#br0" timeOffset="153117.8297">5308 5556 0,'0'-25'15,"0"50"17,-25 0-17,25 0 1,0 0-16,0-1 16,-24 1-16,24 25 15,0-25-15,0-1 16,24-24-16,1 25 15,-25 0-15,25-25 0,0 0 16,0 0-16,-1 0 16,1-25-16,0 0 15,-25 1-15,25-1 0,-25 0 16,0 0-16,0 0 0,0 1 16,0-1-16,0 0 0,-25 0 15,0 25-15,0-25 16,1 25-1,24 25 1</inkml:trace>
  <inkml:trace contextRef="#ctx0" brushRef="#br0" timeOffset="153425.0118">5854 5457 0,'25'0'0,"-25"25"31,0 0-31,0-1 31,0 1-31,0 0 0,0 0 16,-25 0-16,25 24 15,0-24-15,-25 0 16,25 0-16,0 24 0,-25-24 16,25 0-1,0 0-15,0-50 32,0 0-32,25 25 0</inkml:trace>
  <inkml:trace contextRef="#ctx0" brushRef="#br0" timeOffset="153934.0308">6300 5482 0,'0'25'31,"0"-1"-15,0 1-1,-24-25-15,-1 25 16,25 0-16,0 0 16,-25-25-16,25 24 15,0 1-15,0 0 16,0 0-16,0 0 15,25-25-15,-25 24 16,25-24 0,-25 25-16,24-25 15,1 0-15,0 0 16,-25-25-16,25 1 16,0 24-1,-25-25-15,0 0 16,24 0-16,-24 0 15,0 1-15,0-1 0,0 0 16,0 0 0,-24 0-16,24 1 15,0-1 1,-25 0-16,0 25 16,25-25-1,-25 25-15</inkml:trace>
  <inkml:trace contextRef="#ctx0" brushRef="#br0" timeOffset="156762.0651">1017 5928 0,'-25'0'15,"25"-24"-15,-25 24 31,25-25-15,-24 25 0,-1 0-1,0 25-15,0-1 0,0-24 16,1 25-16,24 0 16,-25-25-16,25 25 15,0 0-15,0-1 16,25-24-16,-1 25 15,1 0-15,0 0 16,0-25-16,0 25 0,-1-1 16,-24 1-16,0 0 15,0 0-15,-24 0 16,24-1-16,0 1 16,-25-25-16,0 0 0,0 0 15,0 0 1,25-25-16,0 1 15,25-26-15,0 25 16,0 0-16,0 1 16,-1-1-16,1 0 0,0 25 15,0-25 1,0 25-16,-1 0 16,-24 25 15,0 0-31,0 0 0,0-1 15,0 1-15,0 0 16,0-50 15</inkml:trace>
  <inkml:trace contextRef="#ctx0" brushRef="#br0" timeOffset="156887.7388">1067 5978 0,'0'0'15,"24"0"17</inkml:trace>
  <inkml:trace contextRef="#ctx0" brushRef="#br0" timeOffset="157247.3679">1290 5978 0,'-25'0'62,"0"0"-46,0 25-16,1 0 16,24-1-16,0 1 15,0 0-15,24-25 16,-24 25-1,0 0-15,25-25 16,-25 24-16,0 26 0,0-25 16,25-25-16,-25 25 15,0-1-15,0 26 0,0-25 16,-25 0-16,25-1 16,-25 1-16,1 0 0,-1-25 15,0 0 1,25-25-1,-25 25-15,25-25 0,0 1 16,0-1-16,0-25 0,25 25 16,-25 1-16,25-1 0</inkml:trace>
  <inkml:trace contextRef="#ctx0" brushRef="#br0" timeOffset="157794.0294">1339 6028 0,'0'0'0,"25"0"0,-25 24 31,0 1-15,0 0-16,0 0 0,0 24 16,0-24-1,0-50 32,25 1-47,0-1 0,-25 0 16,25 25-16,-25-25 15,0 0-15,24 25 0,-24 25 47,25 0-47,-25 0 16,25 0 0,-25-1-16,25-24 15,-25 25-15,25-25 16,-1 0-16,1 0 15,0 0-15,-25-25 0,25 1 16,0-1-16,-25 0 0,25 0 16,-25 0-16,0 1 15,0-1 1,0 0-16,-25 25 16,0 0-16,25 25 15,0 0-15,-25-1 16,0 1-16,25 0 15,0 0-15,0 0 0,0-1 16,0 1-16,25-25 16,-25 25-16,25-25 15,0 0-15,24 0 16,-24-25-16,0 25 16,0-25-16</inkml:trace>
  <inkml:trace contextRef="#ctx0" brushRef="#br0" timeOffset="158181.4909">2034 6003 0,'0'0'0,"0"-25"16,0 0-1,-25 25-15,0 0 16,25-25-16,-24 25 16,-1 25-16,25 0 15,-25 25-15,0-50 16,25 24-16,0 1 15,0 0-15,-25 0 0,25 0 16,0-1 0,25-24-16,0 0 0,0-24 15,0-26 1,-1 25-16,-24 0 0,25 1 16,-25-1-16,25 0 15,0-49-15,-25 49 16,0 0-16,0 0 15,0 50 1,-25 25-16,25-26 16,0 1-16,0 0 15,0 0-15,-25 49 0,25-49 16,0 0-16,-25 24 0,25-24 0,0 0 16,0 49-16,0-49 0</inkml:trace>
  <inkml:trace contextRef="#ctx0" brushRef="#br0" timeOffset="161605.6753">3200 6201 0,'25'0'125,"-1"0"-125,1 0 15,0 0 1,0 0-1,0 0-15,-1 0 16,1 0-16,0 0 16,0 0-16,0 25 15,-1-25 1,1 0 0,-50 0 30,1 0-30,24 25-16,-25-25 0,0 0 16,0 0-16,0 0 15,1 0 1,-26 0-16,25 0 16,0 0-16,1 0 15,-1 0-15,0 0 16,0 0-1,50 0 64,0 0-64,0 0-15,-1 0 16,26 0-16,-25 0 15,0-25-15,-1 25 0,26 0 16,-25 0 0,0 0-16,-1 0 0,1 0 15,-50 0 32,1 25-47,-1-25 16,0 0-16,0 0 15,-24 0-15,24 0 16,0 0-16,0 0 0,0 0 16,-24 0-16,24 0 15,0 0-15,0 0 16,1 0-16,48 0 47,1 0-32,0 0-15,0 0 16,24 0-16,-24 0 16,0 0-16,0 0 15,0 25-15,-1-25 16,1 0-16,-50 0 62,1 0-62,-1 0 16,0 0-16,0 0 0,0 0 16,1 0-1,-1 0-15,0 0 0,0-25 16,25 50 31,25-25-32,0 0-15,0 24 16,-1-24 0,1 0-16,0 0 0,0 0 0,0 0 15,-1 0-15,1 0 16,0 0-16,-50 0 47,0 0-32,1 0-15,-1 0 0,-25 0 16,25 25-16,1-25 16,-1 0-16,0 0 15,0 0 1,50 0 15,0 0 0,0 0-31,-1 0 16,1 0-16,0 0 0,0 0 16,0 0-16,-50 0 47,0 0-16,0 0-31,0 0 15</inkml:trace>
  <inkml:trace contextRef="#ctx0" brushRef="#br0" timeOffset="165206.5922">18455 4887 0,'-25'0'0,"0"0"0,0 0 16,0 0 0,1 0-16,-1 0 15,50 0 16,-25 24-31,24-24 16,1 0-16,0 0 0,25 0 16,24 0-16,-49 0 0,25 0 15,-1 0-15,-24 0 0,74 25 16,-74-25-16,0 0 0,24 0 0,-24 0 16,0 0-16,-25 25 15,-25-25 1,-49 0-16,49 0 0,-25 25 15,26-25-15,-26 0 0,0 0 16,-49 0-16,49 0 0,26 0 16,-26 0-16,25 0 15,0 25-15,50-25 16,50 0-16,-26 0 16,-24 0-16,74 0 15,-74 0-15,74 0 0,-49 0 16,-25 0-16,24 0 15,-24 0-15,0 0 0,0 0 0,0 0 16,-75 0 0,0 0-16,1 0 0,24 24 15,-25-24-15,1 0 0,-1 0 16,-24 0-16,49 0 0,0 0 16,0 0-16,75 0 15,-25 0-15,0 0 0,-1 0 16,26 0-16,24 0 0</inkml:trace>
  <inkml:trace contextRef="#ctx0" brushRef="#br0" timeOffset="172745.2642">2778 7466 0</inkml:trace>
  <inkml:trace contextRef="#ctx0" brushRef="#br0" timeOffset="177712.4032">3646 5407 0,'0'25'156,"0"0"-156,0 0 16,0 0-16,0-1 16,0 1-16,0 0 15,0 0-15,0 0 16,0 24-16,0-24 15,0 0-15,25 0 0,-25-1 16,0 1-16,0 0 0,0 0 16,0 0-16,0 0 15,0-1-15,-25 1 16,25 0-16,0 0 16,0 0-16,0-1 15,0 1-15,0 0 0,0 0 16,0 0-1,0-1-15,0 1 16,0 0 0,0 0 15,25-25-15,-25 25-16,25-25 31,0 0-16,0 0 1,-1 0 0,1 0-1,0 0 1,0 0-16,0 0 0,-1 0 16,1 0-16,0 0 0,0 0 15,0 0-15,-1 0 16,26 0-16,-25 0 0,0 0 15,-1 24-15,1-24 16,25 0-16,-25 0 0,-1 0 16,1 0-16,0 0 0,25-24 15,-26 24-15,1 0 0,0 0 16,0 0-16,24 0 0,-24 0 16,0 0-16,0 0 15,0 0-15,-1 0 0,1 0 16,0 0-16,0 0 15,0 0-15,24 0 16,-24 0-16,0 0 0,25 0 16,-26 0-16,1 0 15,0 0-15,0 0 16,0 0-16,-1 0 0,1 0 16,0 0-16,0 0 0,0 0 15,-1 0-15,1 0 0,0 0 16,0 0-16,0 0 15,-1 0-15,1 0 0,-25-25 0,25 25 16,0 0-16,24 0 0,-49-25 16,25 25-16,0 0 0,0 0 0,0 0 15,-1 0-15,1-25 16,0 25-16,0 0 16,24 0-16,-24 0 0,0 0 15,0 0-15,0 0 16,24 0-16,-24 0 0,25 0 0,-25 0 15,-1 0-15,1 0 0,25 0 16,-25 0-16,24 0 16,-24 0-16,0 0 15,0 0-15,-1 0 0,-24-25 0,25 25 16,0 0-16,0 0 0,0 0 16,-1-24-16,1 24 15,0 0-15,0 0 16,0 0-1,-1 0 1,1 0 0,0 0-1,0 0 1,0 0 0,-25-25-1,24 25 1,1-25-1,-25 0 32,0 0-15,25 1-32,-25-1 15,25 0 1,-25 0-16,0 0 15,0 1-15,25-1 16,-25 0-16,0 0 16,0 0-16,24 0 15,-24 1 1,0-1-16,0 0 0,0 0 16,0 0-16,0 1 0,25-26 15,-25 25 1,0 0-1,0 1-15,0-1 0,-25 0 16,25-25 0,-24 50-16,24-24 0,0-1 15,0 0 1,-25 25-16,25-25 16,0 0-1,0 1 1,0-1-1,-25 25-15,0 0 32,0 0-17,25-25-15,-24 25 16,-1 0 15,0 0-15,25 25-16,-25-25 15,0 0-15,1 25 16,-1-25-16,0 0 0,0 0 16,0 0-16,1 0 15,-1 0-15,0 0 0,0 0 16,-24 24-16,24-24 16,0 0-16,0 0 15,0 0-15,1 0 0,-1 0 16,0 0-16,0 0 0,0 0 15,1 0-15,-1 0 0,0 0 16,25-24-16,-50 24 16,25 0-16,1 0 15,-1 0-15,0 0 0,0 0 16,-24 0-16,24 0 16,-25 0-16,25 0 0,1 0 15,-1 0-15,0 0 16,0 0-16,0 0 15,1 0-15,-1 0 0,0 0 16,0 0-16,0 0 0,1 0 16,-1 0-16,-25 0 15,25 0-15,1 0 0,-1 0 16,-25 0-16,1 0 16,24 0-16,0 0 15,0-25-15,0 25 0,1 0 16,-1 0-16,0 0 15,-25 0-15,25 0 16,1 0-16,-1 0 16,-25 0-16,25 0 15,1 0-15,-1 0 16,0 25-16,0-25 0,0 0 16,1 0-16,-26 0 15,25 0-15,0 0 16,1 0-16,-1 0 0,-25 0 15,25 0-15,1 0 16,-1 0-16,-25 0 16,25 0-16,1 0 15,-1 0-15,0 24 16,0-24-16,0 0 16,1 0-16,-1 0 0,0 0 15,0 0 1,0 25-16,1-25 0,-1 0 15,0 0-15,-25 0 0,50 25 16,-24-25-16,-1 0 16,0 0-1,0 0-15,0 0 16,0 0-16,1 0 16,48 0 30</inkml:trace>
  <inkml:trace contextRef="#ctx0" brushRef="#br0" timeOffset="191119.4677">6375 6722 0,'0'-25'78,"0"0"-63,25 25 1,-25-24 0,24-1-1,1 25 1,0 0 0,0 25-1,-25-1 1,0 1-16,25 0 15,-25 0-15,0 0 16,0-1-16,0 1 16,-25 0-16,0 0 15,25 0-15,-25 0 16,0-25-16,1 24 16,-1-24-1,0 0-15,25 25 16,-25-25-16,50 0 47,-25-25-32,25 25-15,0 0 16,-1 0-16,1 0 16,0 25-1,0-25 16,0 0-15,-25-25 0</inkml:trace>
  <inkml:trace contextRef="#ctx0" brushRef="#br0" timeOffset="191505.3988">6672 6449 0,'-24'0'31,"24"25"-15,0 0 0,0 0-16,0-1 15,24 1 1,1-25 15,-25-25-15,25 25-16,-25-24 15,0-1 1,0 0-16,-25 25 16,0-25-16,1 25 0</inkml:trace>
  <inkml:trace contextRef="#ctx0" brushRef="#br0" timeOffset="192336.5308">5953 6796 0,'0'-24'0,"-25"24"0,25-25 62,25 25-30,-25-25-17,25 25 1,0 0-16,0 0 16,-25 25-1,0 0-15,0-1 16,0 1-16,0 0 15,0 0 1,-25 0-16,25 0 0,-25-1 16,25 1-16,-25-25 15,0 25-15,1 0 0,24 0 16,-25-25-16,0 0 16,25-25 30,25 0-30,0 25 15,-1 0-15,1 25-16,0-25 16,0 0-1,0 0-15,-25-25 16</inkml:trace>
  <inkml:trace contextRef="#ctx0" brushRef="#br0" timeOffset="192674.323">6127 6474 0,'25'25'16,"-25"0"15,24-1-31,-24 1 16,0 0-16</inkml:trace>
  <inkml:trace contextRef="#ctx0" brushRef="#br0" timeOffset="193397.7065">5383 6722 0,'0'0'15,"-25"0"-15,25-25 0,-25 25 16,25-25 0,25 25-1,0 0-15,-1 0 16,1 25-16,-25 0 16,25-25-16,-25 25 15,0 24-15,0-24 16,0 0-1,0 0-15,-25 0 0,25 0 16,-25-25-16,25 24 0,-24-24 16,-1 25-16,0 0 0,0 0 15,50-50 32,0 0-31,24 0-16,-24 25 15,0 0 1,0 0 15,-25-24-15</inkml:trace>
  <inkml:trace contextRef="#ctx0" brushRef="#br0" timeOffset="194021.1593">5482 6474 0,'0'0'0,"25"0"16,-1-25-1,1 25 1,-25 25 15,-25-25-15,50 0 124,0 25-124,-25 0 0,0-1-16,0 1 15,0 0 1,0 0-16,-25-25 31,50 0 0,0 0-31,0-25 16,-1 25-16,1 0 16,0 0-16,0-25 15</inkml:trace>
  <inkml:trace contextRef="#ctx0" brushRef="#br0" timeOffset="194595.6283">4911 6697 0,'0'0'0,"-24"-25"16,24 1-1,24 24 16,-24-25-31,25 25 32,0 25-32,-25-1 15,25 1-15,-25 0 0,0 0 16,0 0-16,0-1 16,-25 1-16,25 0 0,-25-25 15,25 25-15,-25 0 16,1-25-16,-1 25 0,25-1 0,-25 1 15,50-25 32,-25-25-47,25 25 16,-1 0-16,1 0 16,0 0-16,0 0 0,0 0 15,-1-24 1,1-1-1</inkml:trace>
  <inkml:trace contextRef="#ctx0" brushRef="#br0" timeOffset="194996.0976">5035 6424 0,'0'0'0,"-24"0"0,48 25 32,-24 0-17,25-25-15,-25 25 16,0 0-1,0-1 1,25 1 0,0-25 15,-25 25-15,0 0-1,0 0 16,25-25-31,-25 24 32,-25-24-32</inkml:trace>
  <inkml:trace contextRef="#ctx0" brushRef="#br0" timeOffset="195587.5213">4564 6672 0,'0'-24'16,"0"-1"-1,25 25 1,0 0 15,-1 25-31,-24-1 16,0 1 0,0 0-16,0 0 0,0 0 15,-24-1-15,24 1 16,0 0-16,-25 0 0,0-25 15,0 0-15,25 25 16,25-25 15,-25-25-15,25 25-16,0-25 16,-1 25-1,1-25-15,0 0 16,0 25-16,-25-24 15</inkml:trace>
  <inkml:trace contextRef="#ctx0" brushRef="#br0" timeOffset="195952.2396">4713 6474 0,'0'0'0,"0"25"62,0 0-62,25-1 16,-25 1 0,24-25-16,-24 25 15,25-25-15,-25-25 31,0 0-31,0 1 16,0-1 0,0 50 15,-25-1-15,25 1-16,-24 25 15,24-25 1</inkml:trace>
  <inkml:trace contextRef="#ctx0" brushRef="#br0" timeOffset="196618.8195">4068 6772 0,'0'-25'31,"0"0"-15,25 25-16,-25-25 0,0 0 15,25 25-15,-25-24 16,24 24 0,1 0-16,-25 24 15,25 1 1,-25 25-16,0-25 0,0-1 16,0 1-16,-25 25 15,0-25-15,1 0 16,-1-1-16,0-24 0,25 25 15,-25-25-15,0 0 16,25-25 0,0 1 15,25 24-15,0 0-1,0 0-15,0 0 16,-1-25-16,1 25 15,0 0-15,0-25 16,0 0 0</inkml:trace>
  <inkml:trace contextRef="#ctx0" brushRef="#br0" timeOffset="197002.8053">4242 6474 0,'0'-25'16,"24"25"-1,1 0 1,0-25 0,0 25-16,0 0 15,-1 0 1,-48 0-1,-1 0-15,0 0 16,25 25-16,-25 0 16,25 0-1,0 0 1,25-1 0,0-24-16,0 25 0,-25 0 15,24-25 1,-24 25-16,0 0 15,0-1-15,-24-24 16,24 25-16,-50 0 0,50 0 16,-25-25-16</inkml:trace>
  <inkml:trace contextRef="#ctx0" brushRef="#br0" timeOffset="198270.4376">3572 6796 0,'0'0'0,"25"0"0,-25-24 15,24 24-15,-24-25 0,0 0 16,0 50 31,-24 0-47,24-1 15,-25 1-15,0-25 0,0 50 16,0-25-16,1 0 0,24-1 16,-25 1-16,0-25 0</inkml:trace>
  <inkml:trace contextRef="#ctx0" brushRef="#br0" timeOffset="198407.5264">3423 6821 0,'0'0'0,"0"-25"0,25 25 15,0 0 1,-1 0 0,1 25-16,0-25 0,0 50 0,0-50 15,-1 25-15,26 24 16,-25-24-16,0-25 0</inkml:trace>
  <inkml:trace contextRef="#ctx0" brushRef="#br0" timeOffset="199496.2135">3324 7590 0,'25'-25'16,"-1"25"15,1 0-31,0 0 15,0 0 1,0 0-16,-1 0 0,1 0 16,0 0-16,0 0 0,0 0 0,24 0 15,-24 0-15,0 0 16,0 0-16,0 0 0,24 0 0,1-24 16,-25 24-16,-1 0 15,1 0-15,25 0 0,-25 0 0,24-25 16,-24 25-16,0 0 0,24 0 15,-24 0-15,50 0 0,-26 0 16,-24-25-16,25 25 0,-26 0 16,26 0-16,24-25 0,-49 25 15,25 0-15,-25 0 0,-1 0 16,1-25-16,74 25 0,-74 0 16,0 0-16,25 0 15,-25 0-15,-1 0 0,1 0 16,0 0-16,25 0 15,-1 0-15,-24 0 0,0 0 16,0 0-16,-1 0 0,1 0 0,25 0 16,-25 0-16,-1 0 0,1 0 15,0 0-15,0 0 0,0 0 16,-1 0-16,1 0 0,0 0 16,0 0-16,24 0 0,-24 0 15,0 0-15,0 0 0,0 0 16,-1 0-16,26-24 0,-25 24 15,0 0-15,24 0 0,-24 0 0,25-25 16,-1 25-16,-24 0 0,0 0 16,25 0-16,-26 0 0,51 0 15,-50 0-15,-1 0 0,1 0 16,0 0-16,25 0 0,-26 0 16,1 0-16,0 0 0,0 0 15,0 0-15,74 0 16,-74 0-16,-1 0 15,26 25-15,0-25 0,-26 0 0,26 0 16,-25 0-16,24 0 0,-24 0 0,25 0 16,0 0-16,-26 0 0,1 0 15,25 0-15,-25 0 0,49 0 16,-49 0 0,0 0-16,24 0 0,-24 0 15,0 0 1,24 0-16,-24 0 15,0 0 1,0 0-16,0 0 0</inkml:trace>
  <inkml:trace contextRef="#ctx0" brushRef="#br0" timeOffset="200511.9016">3944 7764 0,'-25'0'94,"25"25"-94,-25-25 15,25 24-15,0 1 0,0 0 16,0 0 0,0 0-16,0-1 15,0 1-15,0 0 16,25-25-16,-25 25 15,25-25-15,0 0 0,0 0 16,-1 0-16,1 0 16,-25-25-16,25 0 15,0 0-15,-25 1 16,0-1-16,0 0 0,0 0 0,0 0 16,0 1-16,0-1 0,0 0 15,-25 0-15,25 0 0,-25 25 0,0-24 16,1 24-16,-1 0 15,0 24 17,25 1-32</inkml:trace>
  <inkml:trace contextRef="#ctx0" brushRef="#br0" timeOffset="201034.5006">4291 7813 0,'25'0'47,"25"0"-31,-26 0-1,1 0-15,0 0 16,0 0-16,0 0 0,-1 0 16,-48 0 15</inkml:trace>
  <inkml:trace contextRef="#ctx0" brushRef="#br0" timeOffset="201262.8945">4390 7714 0,'-24'0'15,"24"25"1,0 0 0,0 0-16,0 24 15,0-24-15,0 0 16,0 0-16,0 24 15,0-24-15,0 0 16,0 0-16</inkml:trace>
  <inkml:trace contextRef="#ctx0" brushRef="#br0" timeOffset="201553.7795">4638 7714 0,'0'50'16,"0"-25"-1,-24-1-15,24 1 16,0 0-16,0 0 16,0 0-16,0-1 0,0 1 15,0 25 1,0-25-16</inkml:trace>
  <inkml:trace contextRef="#ctx0" brushRef="#br0" timeOffset="201895.4768">4787 7789 0,'0'0'0,"0"24"31,0 1-15,0 0-16,-25-25 0,25 25 15,0 0-15,0-1 16,0 1-16,0 0 0,0 0 16,25 0-16,0-25 15,0 0 17,0 0-32,-25-25 0,25 25 15,-25-25-15,0 0 16,0 0-16,-25 25 15,0 0 1,25-24-16,-25 24 16,0 0-16,0 0 15</inkml:trace>
  <inkml:trace contextRef="#ctx0" brushRef="#br0" timeOffset="202118.4829">4986 7838 0,'25'0'16,"-1"0"0,1 0-16,0 0 0,0 0 15,0 0-15,-1 0 0,1 0 16,0 0-16,0 0 15</inkml:trace>
  <inkml:trace contextRef="#ctx0" brushRef="#br0" timeOffset="202298.5523">5159 7714 0,'-24'25'15,"24"0"1,0 0-16,0-1 16,0 1-16,24 0 0,-24 0 15,0 0-15,0-1 16,0 1 0</inkml:trace>
  <inkml:trace contextRef="#ctx0" brushRef="#br0" timeOffset="202737.3816">5482 7937 0,'0'0'16,"0"-24"-16,25 24 15,-25-25-15,24 0 0,1 0 16,-25 0-16,25 1 0,0-1 15,-25 0-15,0 0 16,-25 25 0,0 0-16,0 0 15,1 0-15,-1 0 16,0 25-16,0-25 16,25 25-16,0 0 0,-25-25 0,25 24 15,0 1-15,0 0 16,25 0-16,0 24 15,0-49-15,-25 25 16,25 0-16,-1 25 16,-24-25-16,0-1 15,-24-24-15,-1 0 16,0-24 0,0-1-1,25 0-15,0 0 16,0 0-16,0 0 0,25 25 15,-25-24-15,25 24 16,0-25-16,-1 0 0</inkml:trace>
  <inkml:trace contextRef="#ctx0" brushRef="#br0" timeOffset="203011.6562">5779 7888 0,'25'0'32,"0"0"-17,0 0-15,0 0 16,0 0-16,-1-25 15,1 25-15,0 0 0,0 0 16,-25-25 15</inkml:trace>
  <inkml:trace contextRef="#ctx0" brushRef="#br0" timeOffset="203207.1808">5928 7764 0,'0'25'47,"0"-1"-47,0 26 16,0-25-16,0 0 15,0 24-15,0-24 16</inkml:trace>
  <inkml:trace contextRef="#ctx0" brushRef="#br0" timeOffset="203581.9172">6226 7764 0,'25'0'0,"-50"0"0,50 25 47,-25-1-47,-25 1 16,25 0 0,0 0-16,0 0 0,0-1 15,25-24-15,0 25 16,-1-25-16,1 0 15,0 0 1,0-25-16,-25 1 16,25 24-16,-25-25 0,0 0 15,0-25-15,0 26 16,-25-26-16,0 25 0,0 25 16,25-25-16,-25 25 0,1 0 15,-1 0-15</inkml:trace>
  <inkml:trace contextRef="#ctx0" brushRef="#br0" timeOffset="203895.4107">6524 7789 0,'0'0'0,"24"0"47,1 0-31,0 0-16,0 0 15,0 0-15,-1 0 0,1 0 16,0 0 0</inkml:trace>
  <inkml:trace contextRef="#ctx0" brushRef="#br0" timeOffset="204081.9127">6623 7665 0,'0'24'16,"0"26"-1,0-25 1,0 0 0,25-1-16,-25 1 0,0 0 15,0 0-15,0 0 16</inkml:trace>
  <inkml:trace contextRef="#ctx0" brushRef="#br0" timeOffset="204453.9201">6821 7714 0,'25'-25'0,"0"25"16,-25-24 0,25 24-16,0 0 0,-1 24 15,1 1 1,-25 0-16,0 0 0,0 0 16,0-1-16,0 26 15,-25-25-15,1 0 16,24-1-1,-25-24-15,25 25 0,-25-25 16,50 0 31,0 0-47,-1-25 16,1 25-16,0 0 15,0-24 1,0 24-16,-1-25 0</inkml:trace>
  <inkml:trace contextRef="#ctx0" brushRef="#br0" timeOffset="204656.9012">7144 7764 0,'0'0'0,"25"0"31,24 0-16,-24 0 1,0 0-16,0 0 16,-1 0-16</inkml:trace>
  <inkml:trace contextRef="#ctx0" brushRef="#br0" timeOffset="204859.9743">7243 7665 0,'0'24'47,"0"1"-32,0 0-15,0 0 0,0 24 16,0 1-16,0-25 15,0 0 1</inkml:trace>
  <inkml:trace contextRef="#ctx0" brushRef="#br0" timeOffset="205367.513">7565 7714 0,'-24'0'31,"-1"0"-16,25 25-15,0 0 0,0 0 16,0-1-16,0 1 0,0 0 16,25-25-16,-25 25 0,24-25 15,1 0 1,25-25-16,-50 0 16,25 0-16,-25 1 15,0-26-15,0 25 16,-50 0-16,50 1 15,-50 24-15,26 0 0,-1 0 16,0 0-16,0 0 0,-24 0 16</inkml:trace>
  <inkml:trace contextRef="#ctx0" brushRef="#br0" timeOffset="206530.7065">8012 7640 0,'25'0'47,"0"0"-47,-1 0 15,1 25 1,0-25-16,0 24 16,0-24-1</inkml:trace>
  <inkml:trace contextRef="#ctx0" brushRef="#br0" timeOffset="206698.2598">8037 7789 0,'0'24'15,"25"-24"17,-1 0-17,26 0-15,-25 0 0,0 0 16</inkml:trace>
  <inkml:trace contextRef="#ctx0" brushRef="#br0" timeOffset="207534.4717">8508 7615 0,'0'-25'32,"0"0"-17,25 25 1,-25-24 0,25 24-16,-1 0 15,1 0 1,0 0-16,0 0 15,0 0-15,-25 24 16,24-24-16,1 25 16,-25 0-1,0 0-15,0 0 16,0-1 0,0 1-16,0 0 15,0 0-15,0 0 0,-25-1 16,1-24-16,24 25 15,-25 0-15,0-25 0,0 25 16,25 0-16,-25-25 0,25 24 0,-24-24 16,-1 25-1,0-25-15,0 0 32,25-25-32,0 1 31,25-1-16,0 25-15,-25-25 16,25 25-16,-1 0 0,1 0 31,-25 25-15,25-25-16,-25 25 16,25-25-16,0 0 31,-25 24-31,24-24 0,1 25 31,0-25-31,0 0 16,0 0-1,-25-25-15,24 1 0,1 24 16,-25-25-16</inkml:trace>
  <inkml:trace contextRef="#ctx0" brushRef="#br0" timeOffset="208097.9713">9029 7466 0,'-25'0'31,"25"25"-15,-25-25-16,25 25 15,-25 0 1,25-1 0,-24 1-16,24 0 15,0 0 1,-25 0-16,25-1 15,0 1-15,0 0 16,0 0-16,0 0 16,0-1-16,0 1 0,25 0 15,-25 0-15,0 0 16,24-25-16,-24 24 16,25 1-1,0-25-15,0 0 31,0-25-31,0 1 32,-25-1-32,0 0 15,0 0-15,0 0 16,-25 25 0,0-24-16,0 24 15,0 0-15,0 0 0,-24 0 16,24 24-16,0-24 15,0 25-15,1-25 0</inkml:trace>
  <inkml:trace contextRef="#ctx0" brushRef="#br0" timeOffset="212133.4656">9203 6375 0,'0'25'15,"24"-25"32,1 0-47,0 24 16,0-24-16,24 0 16,-24 0-16,0 0 15,0 0-15,24 0 0,-24 0 16,0 0-1,0 0-15</inkml:trace>
  <inkml:trace contextRef="#ctx0" brushRef="#br0" timeOffset="212321.964">9327 6548 0,'0'0'0,"-25"0"0,50 25 31,-1-25-15,1 0-16,0 0 0,0 0 16,24 25-16,1-25 15,-25 0-15,0 0 16</inkml:trace>
  <inkml:trace contextRef="#ctx0" brushRef="#br0" timeOffset="212878.8754">10170 6474 0,'0'0'0,"-25"0"32,50 0-1,0 0-31,0 0 16,-1 0-16,1 0 15,0 0-15,0 0 0,0 25 16,-1-25-16,1 0 15,0 0-15,0 0 16,0 0 0</inkml:trace>
  <inkml:trace contextRef="#ctx0" brushRef="#br0" timeOffset="213407.5599">10542 6300 0,'0'-24'0,"25"24"15,0-25 1,-1 25-16,1 0 15,0 0-15,-25 25 0,25-1 16,0-24-16,-25 25 0,0 0 16,0 0-16,24 24 15,-24 1-15,0-25 0,0 0 16,0-1-16,-24 26 0,-1-25 16,0 0-16,0-1 15,0 1-15,1-25 16,24 25-16,-25-25 0,0 0 15,0 0-15,25-25 16,0 0-16,0 1 16,0-1-1,25 25 1,0 0 0,0 25-1,-1-25-15,-24 24 0,25-24 0,0 25 16,0-25-16,0 25 15,-1-25-15,1 0 16,0 25-16,0-25 16,0 0-1,-1-25-15,-24 0 16</inkml:trace>
  <inkml:trace contextRef="#ctx0" brushRef="#br0" timeOffset="213960.0882">11088 6176 0,'0'0'0,"-25"0"32,25 25-32,-25 0 0,25 0 0,-25-25 15,25 25-15,0-1 0,0 1 16,-25-25-16,25 25 16,0 25-16,-24-26 15,24 1-15,0 25 16,0-25-16,0-1 15,0 1-15,0 0 16,0 25-16,24-26 0,-24 1 16,0 0-16,25 0 15,-25 0-15,25-25 16,0 24-16,0-24 16,-1 0-1,1 0-15,-25-24 16,25 24-1,-25-25-15,0 0 16,25 25-16,-25-25 0,0 0 16,0 1-16,0-1 15,-25 0-15,0 25 16,0 0-16,1 0 0,-1 0 16,0 0-16,-25 0 15,1 0-15,24 25 0,0-25 0,-24 25 16,24-25-16,0 0 15</inkml:trace>
  <inkml:trace contextRef="#ctx0" brushRef="#br0" timeOffset="222361.5833">12328 5159 0,'0'-24'15,"25"24"48,-25 24-16,0 1-47,0 0 15,0 0 1,0 0-16,0-1 16,0 1-16,0 0 15,0 25-15,0-26 0,0 1 16,0 0-16,0 0 0,0 0 0,0 24 15,0-24-15,0 25 16,0-26-16,-25 1 0,25 25 16,0-25-16,0-1 0,0 1 15,0 0-15,0 0 0,0 49 16,25-49-16,-25 0 16,25 0-16,-25 24 0,0-24 15,24 0-15,-24 0 16,0 0-16,0 24 0,0-24 15,0 0-15,0 0 0,0 24 16,0-24-16,25 0 16,-25 0-16,0-1 15,0 1-15,0 0 0,0 0 16,0 0 0,0-1-16,0 1 0,0 0 15,0 0-15,0 0 0,0-1 16,0 1-16,0 0 15,0 0-15,0 24 0,0-24 16,0 0-16,0 0 16,0 25-16,0-26 15,0 1-15,0 25 0,0-25 16,0 24-16,0-24 0,0 0 16,0 0-16,0 24 0,0-24 15,0 25-15,0-26 0,0 1 16,0 0-16,0 0 0,0 24 0,0-24 15,0 0-15,0 0 16,0 0-16,0 24 0,0-24 16,0 0-16,0 0 0,0-1 15,0 1-15,-25 25 0,25-25 16,0 24-16,0 1 16,0-25-16,0-1 0,0 1 15,0 0-15,0 0 16,0 0-16,0 0 0,0-1 0,0 1 15,0 0-15,0 0 0,0 0 16,0-1-16,0 1 0,0 0 16,0 25-16,0-26 15,0 1-15,0 0 0,0 0 16,0 0-16,0-1 0,0 1 16,0 0-16,0 0 15,0 0-15,0-1 0,0 1 16,-24-25-16,24 25 0,0 0 15,0 0 1,0-1-16,0 1 16,0 0-1,0 0-15,0 0 0,0-1 0,0 1 16,0 0-16,0 0 16,0 0-16,-25-1 0,25 1 0,0 0 15,0 0 1,0 0-16,0 0 15</inkml:trace>
  <inkml:trace contextRef="#ctx0" brushRef="#br0" timeOffset="231101.7511">12973 5755 0,'-25'0'16,"0"0"-16,25 24 15,0 1 1,25-25 0,-25 25-1,0 0 1,0 0-16,0 0 15,0-1-15,0 1 16,0 25-16,0-25 16,-25-1-16,25 1 0,0 0 0,0 0 15,0 0-15,0-1 0,0 1 16,0 0-16,0 0 16,0 0-16,0-50 31,0 0-16,0 0-15,0 0 0,0 1 16</inkml:trace>
  <inkml:trace contextRef="#ctx0" brushRef="#br0" timeOffset="231417.7008">13196 5631 0,'25'-25'0,"-25"50"47,0-1-32,0 1-15,0 0 16,0 25-16,0-26 15,-25 1-15,25 0 16,0 0-16,0 0 16,0 0-1</inkml:trace>
  <inkml:trace contextRef="#ctx0" brushRef="#br0" timeOffset="231987.0789">13444 5904 0,'0'-25'31,"0"0"-15,-25 25 15,1 0-16,-1 0 1,25 25-16,-25 0 16,25-1-1,0 1 1,0 0 0,0 0-1,0 0 1,25-25-1,0 0-15,-25 24 16,24-24-16,1 0 16,0 25-16,-25 0 0,25-25 15,-25 25 1,0 0-16,0-1 16,-25-24-1,25 25-15,-25-25 16,0 0-16,1 0 15,-1 25-15,0-25 0,0 0 16,0 0-16,-24 0 0</inkml:trace>
  <inkml:trace contextRef="#ctx0" brushRef="#br0" timeOffset="239137.9873">14709 5730 0,'0'-25'31,"0"50"79,0 0-95,0-1-15,0 1 16,0 0-16,0 0 16,0 0-16,-25 0 0,25-1 15,0 1-15,0 0 16,0 0-16,-24 24 0,24-24 15,0 0-15,0-50 47</inkml:trace>
  <inkml:trace contextRef="#ctx0" brushRef="#br0" timeOffset="239679.5283">15255 5730 0,'-25'0'16,"0"0"0,25 25-1,-25-1 1,25 1 0,0 0-16,-24-25 15,24 25-15,0 0 16,0 0-16,0-1 15,0 1-15,0 0 0,0 0 16,0 0-16,24-25 0,-24 24 0,25-24 16,0 25-16,0-25 15,0 0-15,-1-25 16,26 1-16,-50-26 16,25 25-16,-25 0 15,0-24-15,0 24 16,0 0-16,0-25 15,-25 50 1,25-24-16,-25 24 0,25-25 0,-25 25 16,1 0-16,-1 0 15,25 25 1,25-25 0</inkml:trace>
  <inkml:trace contextRef="#ctx0" brushRef="#br0" timeOffset="240061.9581">15925 5655 0,'0'25'31,"0"0"-15,0 0-1,0 0-15,0-1 0,0 1 16,0 0-16,-25 25 15,25-25-15,0-1 16,0 1-16,0 0 0,-25 0 16,25 0-16,0-1 15,0 1-15,0-50 32,25 1-17</inkml:trace>
  <inkml:trace contextRef="#ctx0" brushRef="#br0" timeOffset="240386.0962">16321 5705 0,'25'0'0,"-25"25"31,0 0-15,0-1-16,0 1 16,-25 0-16,25 0 15,0 0-15,0 0 0,0-1 0,-24 1 16,24 0-16,0 0 15,0 0-15,0-1 16,-25-24 0</inkml:trace>
  <inkml:trace contextRef="#ctx0" brushRef="#br0" timeOffset="240875.8051">16718 5755 0,'0'24'31,"0"1"-15,-24 0-16,24 0 15,0 0 1,0 0-16,0-1 16,-25 1-16,25 0 0,0 0 15,0 0-15,25-25 16,-25 24-16,24-24 15,1 0-15,0 0 0,0 0 16,0 0-16,-1-24 16,-24-1-16,25 25 0,0-25 0,-25-25 15,0 26 1,0-1-16,0 0 16,0 0-16,0 0 0,-25 0 15,0 25 1,1-24-16,-1 24 15,25 24 17</inkml:trace>
  <inkml:trace contextRef="#ctx0" brushRef="#br0" timeOffset="241195.9384">17289 5705 0,'0'25'47,"0"0"-31,0-1-16,0 1 15,0 0-15,0 0 0,0 0 16,0 0-16,-25-1 16,25 1-16,0 0 15,-25 0-15,25 0 16,0-1 0,0-48 15</inkml:trace>
  <inkml:trace contextRef="#ctx0" brushRef="#br0" timeOffset="241695.1375">17686 5755 0,'-25'0'47,"25"24"-31,0 1 0,-25 0-16,25 0 15,-25 0 1,25 0-16,0-1 15,0 1-15,0 0 16,0 0-16,0 0 16,25-25-1,-25 24-15,25-24 16,0 0-16,0 0 0,-1 0 16,1 0-1,0-24-15,0 24 0,0-25 16,-1 0-1,-24 0-15,25 0 16,-25 1-16,0-1 16,0 0-1,0 0-15,-25 0 16,25 0 0,-24 25-16,-1-24 0,0 24 15,0 0 1</inkml:trace>
  <inkml:trace contextRef="#ctx0" brushRef="#br0" timeOffset="263556.1886">15528 6474 0,'-25'0'0,"25"-25"62,25 25-46,-25 25 31,-25-25-32,25 25-15,0 0 0,0-1 16,0 1-16,0 0 16,0 0-16,0 0 15,0 24-15,0-24 16,-25 0-16,25 0 15,0 24-15,0-24 16,0 0-16,0 0 16,-25-50 31,25 0-47,-24 25 15</inkml:trace>
  <inkml:trace contextRef="#ctx0" brushRef="#br0" timeOffset="263894.2876">15379 6772 0,'0'-25'16,"0"50"31,0-1-32,0 1 1,0 0-16,0 0 15,0 0 1,0 0-16,0-1 0,25-24 16,-25 25-16,25-25 15,-25 25-15,24-25 16,-24 25 0,25-25-16,-25-25 15,25 0-15,0 25 0,-25-25 16,0 1-16,25 24 0,-1-50 15,1 25-15,0 25 16,-25-25-16,0 0 16</inkml:trace>
  <inkml:trace contextRef="#ctx0" brushRef="#br0" timeOffset="264523.6096">16247 6623 0,'0'-25'15,"0"0"1,-25 0-16,25 1 15,-25 24 1,1 0 0,-1 0-16,0 24 15,25 1 1,-25 25 0,25-25-16,0-1 0,0 1 15,0 0-15,-25 49 16,25-49-16,0 0 0,0 0 0,0 0 15,0 0-15,-24 49 16,24-49-16,-25-25 16,0 0-16,25-25 15,-25 0 1</inkml:trace>
  <inkml:trace contextRef="#ctx0" brushRef="#br0" timeOffset="264654.1525">15974 6821 0,'0'0'0,"0"-25"16,25 25 15,25 0-31,-26 0 16,1 0-16,0 0 0,0 0 15,0-24-15,24-1 0,-24 25 16,0-25-16</inkml:trace>
  <inkml:trace contextRef="#ctx0" brushRef="#br0" timeOffset="264843.6195">16371 6573 0,'0'0'0,"0"-25"0,0 1 15,0 48 17,0 26-32,-25-25 15,25 0-15,0-1 0,0 1 16,-25 0-16,25 25 0,0-26 16,-24 1-16,24 0 0,0 0 15,0 0-15,0 0 0,-25-1 16</inkml:trace>
  <inkml:trace contextRef="#ctx0" brushRef="#br0" timeOffset="264990.7551">16421 6772 0,'25'0'16,"-25"24"15,0 26-31,0-25 15,0 0 1</inkml:trace>
  <inkml:trace contextRef="#ctx0" brushRef="#br0" timeOffset="265127.3819">16446 6697 0,'0'0'0,"0"-25"0,24 25 47</inkml:trace>
  <inkml:trace contextRef="#ctx0" brushRef="#br0" timeOffset="265338.8376">16545 6697 0,'0'25'0,"0"0"16,0 0-16,-25 24 15,25-24-15,0 0 16,0 0-16,0 0 0,0 24 16,-25-24-16,25 0 15,0 0-15,0-1 0,-25 1 0,25 0 16,0 0-16,0 0 0,-24-25 16,24-50-1,0 25 1,0-24-16,24-1 15</inkml:trace>
  <inkml:trace contextRef="#ctx0" brushRef="#br0" timeOffset="265538.2873">16520 6796 0,'25'-49'0,"-50"98"0,75-123 15,-26 74 1,1 0 0,0 25-16,-25 0 15,0-1 1,0 1-16,0 0 15,-25 0 1,0-25-16,1 0 16,24-25-1,0 0 1,24 0-16,1 25 16</inkml:trace>
  <inkml:trace contextRef="#ctx0" brushRef="#br0" timeOffset="266454.4634">16718 6722 0,'25'0'16,"-50"0"-16,75 0 15,-50 25 17,0 0-32,0-1 15,0 1-15,0 25 16,0-25-16,0 0 0,-25-1 16,25 1-16,0 0 0,-25 0 0,25 0 15,0-1-15,0 1 0,-24-25 16,24-49 15,24-1-31,-24 25 0,0 0 16,0-24-16,25 24 15,0-25-15,-25 25 0,25 1 0,-25-1 16,25 25-16,-25-25 0,0 0 16,24 25-1,-24 25 1,25-25-16,0 25 15,-25 0-15,0-1 16,0 1 0,-25 0-16,25 0 15,-25-25-15,25 25 16,25-25 0,25-25-1,-25 0-15,-1 25 16,1-25-16,25 0 15,-25 25-15,-25-24 0,24 24 16,-24-25-16,0 0 0,25 0 16,-25 0-16,-25 25 15,1 0 1,-1 25-16,25 0 16,-25 0-16,25 0 15,0-1 1,0 1-16,25 0 15,24-25-15,-49 25 16,50-25-16,-25 0 0,0 0 16,-1 0-16,1-25 0,0 0 15,0 25-15,0-25 0,-25 1 16,24 24-16,-24-25 0,25 0 16,-25 0-16,0 0 15,0 1 1,-25 24-16,1 24 15,-1-24-15,25 25 16,-25-25-16,25 25 0,0 0 16,-25 0-16,25-1 0,0 1 15,25 0 1,0-25-16,0 0 16,-1 0-16,-24-25 0,50-24 15,-25 24-15,0 0 16,-1-25-16,1 26 0,0-26 0,0 0 15,0 26-15,0-1 0,-25 0 16,24 0-16,-24 0 16,0 1-16,0 48 15,0 26-15,-24-25 16,-1 24-16,0 1 16,0 0-16,0-1 0,25-24 0,0 25 15,0-26-15,-25 51 16,25-50-16,0 0 0</inkml:trace>
  <inkml:trace contextRef="#ctx0" brushRef="#br0" timeOffset="267289.268">14684 7541 0,'-24'0'47,"24"24"-31,-25-24-16,0 25 15,25 0-15,-25-25 0,25 25 0,0 0 16,-25-1-16,25 1 15,0 0-15,0 0 0,0 24 16,25-24-16,-25 0 16,0 0-16,50-25 15,-25 25-15,-1-25 0,1 0 16,0 0-16,-25-25 0,25 0 16,0 25-16,-25-25 0,0 0 15,0 1-15,24-1 0,-24 0 16,0 0-16,0 0 0,0 1 15,0-1-15,-24-25 0,24 25 16,-25 25-16,0 0 16,25-24-16,-25 24 15,25 24 17</inkml:trace>
  <inkml:trace contextRef="#ctx0" brushRef="#br0" timeOffset="267627.3782">15180 7615 0,'25'0'15,"-25"25"1,0 0 15,0-1-31,0 1 16,-25 0 0,25 0-16,0 0 0,0-1 0,0 1 15,-24 0-15,24 0 16,0 0-16,0-1 15,-25-24-15,25 25 0,0 0 16,25-25 0</inkml:trace>
  <inkml:trace contextRef="#ctx0" brushRef="#br0" timeOffset="268338.4398">15677 7665 0,'0'24'62,"-25"-24"-62,25 25 16,0 0-16,-25 0 16,25 0-16,-25-1 15,25 1-15,0 0 16,0 0 0,25-25-16,0 25 0,0-25 15,-1 0-15,1-25 16,0 25-16,0-25 0,0 0 15,-1 0-15,-24 1 16,0-1-16,25 0 16,-25 0-16,0 0 0,0 1 15,-25-1 1,-24 0-16,24 25 16,0 0-16,0 0 15</inkml:trace>
  <inkml:trace contextRef="#ctx0" brushRef="#br0" timeOffset="268750.3652">16247 7640 0,'-25'25'47,"25"-1"-31,0 1-16,-25-25 15,25 25 1,0 0-16,0 0 0,0-1 15,0 1 1,0 0-16,25 0 16,25-25-16,-25 0 15,-1 0 1,1 0-16,0-25 0,-25 0 16,25 0-16,-25 1 0,25-1 15,-25 0-15,0 0 0,0 0 16,0 1-16,0-1 0,0 0 15,-25 25 1,0 0-16</inkml:trace>
  <inkml:trace contextRef="#ctx0" brushRef="#br0" timeOffset="269103.4057">16768 7590 0,'25'0'15,"-25"25"1,0 0-1,0 0 1,0-1-16,-25 1 16,25 0-16,0 0 15,0 0-15,0-1 0,-25 1 16,25 25-16,0-25 16,0-1-16,0 1 15,0 0 1,0-50-1,0 0 1</inkml:trace>
  <inkml:trace contextRef="#ctx0" brushRef="#br0" timeOffset="269518.8096">17190 7665 0,'0'24'16,"-25"-24"0,25 25-16,-25 0 15,25 0-15,-25 0 16,25-1-16,0 1 15,0 0-15,25 0 16,0 0-16,0-25 16,-1 0-1,1 0-15,0-25 16,0-25-16,0 1 16,-25 24-16,0 0 0,24-25 15,-24 26-15,0-1 0,0 0 16,0 0-16,-24 25 0,-1 0 15,0 0 1,50 25 15</inkml:trace>
  <inkml:trace contextRef="#ctx0" brushRef="#br0" timeOffset="269765.6167">17661 7541 0,'0'24'31,"0"1"-31,0 0 16,0 0-16,0 0 0,0-1 15,0 26-15,-25-25 0,25 0 16,0-1-16,-25 1 15,25 25-15,0-25 16,0-1 0</inkml:trace>
  <inkml:trace contextRef="#ctx0" brushRef="#br0" timeOffset="277444.9295">17562 8558 0,'0'0'0,"-25"0"31,25-25 0,25 25-31,-25-25 31,0 0 1,25 25-32,-1 0 15,1 0 1,0 0-16,0 0 16,-25 25-16,0 0 15,25-25-15,-25 49 0,0-24 16,0 0-1,0 0-15,-25 24 0,25-24 0,-25 0 16,25 0 0,0 0-16,-50-1 0,50 1 0,-24-25 15,-1 25-15,0-25 16,0 0-16,0 0 16,25-25-1,0 0-15,0 1 31,25 24-31,0 0 16,0 0 0,0 0-16,-1 0 15,1 24-15,0-24 16,0 0 0,0 0-16,-1 0 15,-24-24-15</inkml:trace>
  <inkml:trace contextRef="#ctx0" brushRef="#br0" timeOffset="277810.9453">17909 8334 0,'0'0'0,"0"-24"0,25 24 16,-25-25 0,-25 25 15,25 25-31,-25-25 0,25 24 16,0 1-16,-25 0 0,25 0 15,0 0-15,0-1 16,25-24-16,-25 25 15,50-25-15,-25 0 16,-1-25-16,1 25 16,-25-24-16,0-1 0,0 0 15,0 0-15,0 0 0,-25 1 16,1-1 0,-26 25-16,0 0 0,26 0 15,-1 0-15,0 0 0</inkml:trace>
  <inkml:trace contextRef="#ctx0" brushRef="#br0" timeOffset="278294.9198">17090 8533 0,'0'0'0,"0"-25"31,25 25-31,0 0 15,0 0-15,0 0 16,-25 25 0,0 24-1,0-24-15,0 0 16,0 0-16,-25 0 0,0 24 16,0-24-16,25 0 0,-25-25 15,25 25-15,-24-1 16,24-48 15,24 24-31,1 0 16,0 0-16,-25-25 15,25 25-15,0 0 16,-1-25-16,1 0 0,0 0 16</inkml:trace>
  <inkml:trace contextRef="#ctx0" brushRef="#br0" timeOffset="278518.7218">17314 8260 0,'0'0'0,"24"0"15,-24 25 1,0 24 15,0-24-31,0 0 16,0 0-16,0 0 15,-24-1-15</inkml:trace>
  <inkml:trace contextRef="#ctx0" brushRef="#br0" timeOffset="278953.9458">16570 8508 0,'0'0'0,"0"-25"16,24 25-1,1 0-15,-25 25 32,25-25-32,-25 25 0,0 0 15,0-1-15,0 1 0,0 0 16,0 0-16,-25 0 0,25-1 15,-25-24-15,25-24 63,25 24-63,0-25 16,0 0-16,0 25 15,-1-25-15,1 0 16</inkml:trace>
  <inkml:trace contextRef="#ctx0" brushRef="#br0" timeOffset="279279.0693">16718 8260 0,'0'0'0,"0"-25"16,25 25-1,25 0 1,-25 0-16,-1 0 16,1 0-16,0 0 15,-25 25 1,-25-25-16,25 25 16,-25 0-16,1-25 0,24 24 15,-25-24-15,0 25 16,50-25 15,0 0-31,-1 0 16,1 0-1,0 0-15,0 0 16</inkml:trace>
  <inkml:trace contextRef="#ctx0" brushRef="#br0" timeOffset="279896.9198">16173 8434 0,'-25'0'16,"50"0"-1,-1 0 1,1 24 0,0-24-16,-25 25 15,0 0-15,0 25 16,-25-26-16,25 1 16,-25 0-16,1 0 0,24 0 15,-25-25-15,25 24 0,-25-24 16,50 0-1,24 0 1,-24 0-16,0-24 0,0 24 16,0-25-16,-1 0 0,1 0 15,0 0-15,-25 1 0</inkml:trace>
  <inkml:trace contextRef="#ctx0" brushRef="#br0" timeOffset="280222.7453">16321 8235 0,'0'0'15,"25"-25"-15,0 25 16,-25-24-16,25 24 16,0 0-16,-25 24 15,0 1 1,-25 0-16,25 0 0,-25 0 15,0-25-15,0 24 16,25 1 0,25-25-16,25 0 15,-25 0-15,0 0 16,-1 0-16,1 0 0,0 25 16,-50 0-1,-24-25 1,24 25-16,0-25 0,0 0 15,0 24-15</inkml:trace>
  <inkml:trace contextRef="#ctx0" brushRef="#br0" timeOffset="280643.665">15652 8483 0,'0'0'16,"-25"0"-16,0-25 15,50 25 16,0 0-31,0 0 0,-1 0 16,1 0-16,0 25 16,0-25-16,-25 25 15,0 25-15,-25-50 16,25 24-16,-25 1 0,0 0 16,1 0-16,24 0 15,-25-25-15,25 24 0,0 1 16,25-25-1,-1 0-15,1 0 16,0 0-16,0-25 0,0 1 16,-25-1-16,24 0 15,-24 0-15,0 0 0</inkml:trace>
  <inkml:trace contextRef="#ctx0" brushRef="#br0" timeOffset="280958.8262">15825 8310 0,'0'-25'16,"25"25"0,0 25 15,-25-1-31,25-24 0,-25 25 16,25-25-16,-1 25 15,1-25 1,0-25-1,0 0-15,-25 1 16,0-1-16,-25 25 16,0 0-1,25 25-15,-25-25 16,25 24-16,-24 1 16,24 0-16,-25 0 0,25 0 15,-25-1-15,0 1 16</inkml:trace>
  <inkml:trace contextRef="#ctx0" brushRef="#br0" timeOffset="281381.22">15106 8458 0,'0'-24'0,"-25"24"15,25-25-15,25 25 16,-25-25-16,25 25 16,0 0-16,-1 0 0,1 0 15,-25 25-15,25-25 0,-25 25 0,25-1 16,-25 1-1,0 0-15,0 0 0,-25-25 0,25 25 16,-25-1-16,0 1 16,1 0-16,-1-25 0,25 25 0,-25-25 15,0 0 1,50 0 15,0 0-15,0-25-16,-1 25 0,1 0 15,0-25-15,0 25 16,-25-25-16,25 25 16,-25-24-16,24-1 0</inkml:trace>
  <inkml:trace contextRef="#ctx0" brushRef="#br0" timeOffset="281724.0054">15329 8186 0,'0'-25'16,"25"25"-1,0 0 1,0 0-16,0 0 16,-1 0-1,-24 25-15,-24-25 31,24 24-15,-25-24-16,0 0 16,25 25-16,-25-25 0,25 25 15,0 0 1,0 0-16,25-1 0,0 1 16,0 0-16,-25 0 15,24-25 1,-24 25-1,-24-25-15</inkml:trace>
  <inkml:trace contextRef="#ctx0" brushRef="#br0" timeOffset="295242.7154">14287 8434 0,'-24'24'0,"24"1"16,-25-25-16,25 25 16,-25-25-16,25 25 15,0 0-15,-25-25 0,25 24 16,-25 1-1,25 0 1,-24-25 0</inkml:trace>
  <inkml:trace contextRef="#ctx0" brushRef="#br0" timeOffset="295641.5638">14139 8434 0,'24'0'16,"1"0"-1,0 24 1,0 1-16,0 0 15,-1 0-15,1-25 16,-25 25-16,25-25 0,0 24 16,0-24-16,-25 25 15</inkml:trace>
  <inkml:trace contextRef="#ctx0" brushRef="#br0" timeOffset="296903.8836">14039 8954 0,'25'-24'31,"0"24"-15,0 0-16,0 0 15,-1 0-15,1 0 16,0 0 0,0 0-16,0 0 15,24 0-15,-24 0 16,0-25-16,0 25 16,0 0-16,24 0 0,1 0 15,-25 0-15,-1 0 0,1 0 0,50 0 16,-51 0-1,1 0-15,0 0 0,0 0 0,24 0 16,1 0-16,-25 0 16,0 0-16,-1 0 0,1 0 15,0 0-15,0 0 0,0 0 16,-1 0-16,26 0 0,-25 0 16,24 0-16,-24 0 15,0 0-15,25-25 0,-26 25 0,1 0 16,0 0-16,0 0 15,0 0-15,24 0 0,-24 0 16,0 0-16,0 0 16,0 0-16,-1 0 0,1 0 15,0 0-15,0 0 0,24 0 16,-24 0-16,0 0 16,25 0-16,-26 0 15,1 0-15,0 0 16,0 0-16,24 0 0,-24-25 15,0 25-15,0 0 0,0 0 0,-1 0 16,1 0-16,0 0 16,0 0-16,0 0 15,-1 0-15,1 0 0,0 0 16,0 0-16,0 0 16,-1 0-16,1 0 0,0 0 15,0 0-15,25 0 16,-26 0-16,1 0 0,0 0 15,0 0-15,0 0 0,24 0 16,-24 0-16,0 0 16,0 0-16,-1 0 0,1 25 15,0-25-15,0 0 0,0 0 16,-1 0-16,26 0 0,-25 0 16,0 0-16,-1 0 0,1 0 0,25 0 15,-25 0 1,-1 0-16,1 0 0,0 0 0,25 0 15,-26 0-15,1 0 0,0 0 16,0 0-16,0 0 0,49 0 16,-49 0-16,0 0 0,-1-25 15,26 25-15,-25 0 16,0 0-16,0 0 16,-1 0-16,26 0 0,-25 0 15,0 0-15,-1 0 0,26 0 16,-25 0-16,24 0 15,-24 0-15,0 0 0,25 0 16,-26 0-16,1 0 16,0 0-16,0 0 0,0 0 15,-1 0-15,1 0 16,0 0-16,25 0 0,-1 0 16,-24 0-16,0-25 15,24 25-15,1 0 0,0 0 16,-26 0-16,26 0 0,-25 0 15,49 0-15,-49 0 0,0 0 0,0 0 16,0 0-16,-1 0 0,1 0 16,0 0-16</inkml:trace>
  <inkml:trace contextRef="#ctx0" brushRef="#br0" timeOffset="310316.6161">18628 2778 0,'0'-25'0,"-24"25"16,24-24-16,-25 24 16,25 24 15,0 1 0,-25 25-31,-25-25 16,25-1-16,1 1 0,-26 25 15,25-25-15,0-1 16,25 1-16,25-50 31</inkml:trace>
  <inkml:trace contextRef="#ctx0" brushRef="#br0" timeOffset="310477.1691">18380 2803 0,'0'0'0,"-25"0"0,1 0 15,24 25-15,-25 0 16,25-1 0,0 1-16,0 0 0,25 25 15,-1-50-15,1 24 16,0 1-16,25 0 15,-26-25-15,1 0 0</inkml:trace>
  <inkml:trace contextRef="#ctx0" brushRef="#br0" timeOffset="310847.7495">18008 2704 0,'0'0'16,"0"-25"-16,0 0 15,0 0 1,0 50 15,-25 50-15,1-51-16,24 1 0,-25 0 16,25 0-16,-25 0 0,25 24 15,-25-24-15,25 0 16,0 0-16</inkml:trace>
  <inkml:trace contextRef="#ctx0" brushRef="#br0" timeOffset="311029.8215">17810 2803 0,'-25'0'0,"25"25"31,0 0-16,0-1-15,0 1 0,25 0 16,0-25-16,-25 25 0,24 0 16,1-25-16,0 0 0,0 24 15,0-24-15,-1 0 0,1 0 16</inkml:trace>
  <inkml:trace contextRef="#ctx0" brushRef="#br0" timeOffset="311393.8669">17587 2629 0,'0'0'0,"24"-25"0,-24 1 15,0-1-15,-24 25 32,24 25-32,0-1 15,0 1-15,-25 50 16,25-26-16,-25-24 15,25 25-15,0-25 0,0 24 16,-25-24-16,25 0 0,0 0 16,0-1-16,-25 1 0</inkml:trace>
  <inkml:trace contextRef="#ctx0" brushRef="#br0" timeOffset="311598.305">17388 2803 0,'0'25'0,"0"0"16,0-1-16,25 1 15,-25 0 1,25-25-16,-25 25 0,0 0 16,24-1-16,1 1 0,-25 0 15,25-25-15,0 0 16,0 0-16,-25-25 15</inkml:trace>
  <inkml:trace contextRef="#ctx0" brushRef="#br0" timeOffset="311975.9945">17090 2629 0,'0'-25'0,"25"1"15,-25-1 1,25 25-16,0 0 15,-25 25-15,0-1 16,0 1-16,0 25 16,0 24-16,0-49 15,-25 0-15,25 25 0,-25-26 16,25 1 0,0 0-16,-25-25 31,25-25-16</inkml:trace>
  <inkml:trace contextRef="#ctx0" brushRef="#br0" timeOffset="312172.4728">17016 2803 0,'0'-25'0,"-25"25"16,0 0 0,25 25-16,0 0 15,0 0-15,0 24 16,0-24-16,25 0 15,-25 0-15,50-1 0,-25-24 16,-25 25-16,24-25 0,1 0 16,0 0-1,-25-25-15,25 25 16,-25-24-16,0-1 0,0 0 16</inkml:trace>
  <inkml:trace contextRef="#ctx0" brushRef="#br0" timeOffset="312500.2626">16718 2530 0,'0'0'0,"0"25"31,0 0-15,0 24 0,0 1-16,0-25 15,0 0-15,0-1 0,0 26 16,0-25-16,0 0 0,0-1 15,0 1-15,25 0 0,-25 0 16,-25-25 0</inkml:trace>
  <inkml:trace contextRef="#ctx0" brushRef="#br0" timeOffset="312707.7374">16570 2778 0,'0'25'47,"24"0"-31,-24 0-16,25-1 0,0 1 15,-25 0-15,25 0 16,0 0-16,-1-1 0,1-24 16,-25-24 15,0-1-31</inkml:trace>
  <inkml:trace contextRef="#ctx0" brushRef="#br0" timeOffset="313014.8938">16371 2679 0,'0'0'0,"25"-25"0,0 0 16,-25 0-16,0 50 47,0 0-47,0 0 0,0 0 0,-25-25 16,25 49-16,-25 26 15,25-50-15,0-1 0,0 1 16,0 25-1,0-25-15,0-1 16,25-24-16,-25-24 16,0-1-1</inkml:trace>
  <inkml:trace contextRef="#ctx0" brushRef="#br0" timeOffset="313192.4208">16247 2828 0,'0'25'15,"0"-1"1,25 1-16,-25 0 16,0 25-1,25-26-15,-25 1 0,24-25 16,-24 25-16,25-25 0,0 0 16,0 0-16,0 0 0,-25-25 15,25 25-15,-1-49 0</inkml:trace>
  <inkml:trace contextRef="#ctx0" brushRef="#br0" timeOffset="313601.8595">15974 2654 0,'0'0'0,"25"0"15,0 0 1,-25 25-1,0 0-15,0 24 16,0-24-16,0 25 16,0-25-16,-25-1 0,25 26 15,0-25-15,0 0 16,0-1-16,0-48 47,-25 24-47,25-50 15,-25 50-15</inkml:trace>
  <inkml:trace contextRef="#ctx0" brushRef="#br0" timeOffset="313771.3973">15875 2828 0,'0'0'16,"-25"0"-16,25 25 0,0 24 31,0-24-31,25-25 0,-25 25 16,0 0-16,25-1 0,0 1 15,-1 0-15,1 0 16,0-25-16,0 0 0,0 0 16,24-25-1,-24 0-15,25-24 0</inkml:trace>
  <inkml:trace contextRef="#ctx0" brushRef="#br0" timeOffset="321646.6748">15925 3894 0,'0'-24'16,"-25"24"-16,25-25 15,0 50 470,25-25-485,-1 0 31,1 0-15,0 0-1,0 0 1,0 24 312,-1-24-328,-24 25 31,25-25-31,0 0 16,0-25 15,-50 25 47,0 0-62,0 0-16,1 0 15,-1 0 1,-25 25-16,25-25 16,1 0-16,73 0 31,-24 0-15,0 0-1,0-25-15,-1 25 0,1 0 16,0 0-16,0 0 15,0 0-15,-1 0 0,1-24 16,0 24 0,-50 0-1,0 0 1,1 0-16,-1 24 16,0-24-16,0 0 15,0 0-15,1 0 0,-1 0 16,50 0 31,-1 0-47,1 0 15,0 0 1,0 0-16,0 0 16,-1 0-16,1 0 0,0 0 15,-50 0 1,0 0-1,1 25-15,-26-25 0,25 0 16,0 0 0,1 0-16,-1 0 0,0 0 15,50 0 32,0 0-47,-1 0 16,1 0-16,0 0 15,0 0-15,-50 0 32,0 0-17,0 0 1,1 0 15,48 0 16,-24 25-16</inkml:trace>
  <inkml:trace contextRef="#ctx0" brushRef="#br0" timeOffset="324337.2467">26070 3994 0,'-25'0'16,"25"-25"-16,25 25 46,0 0-30,74 25-16,-50-25 0,1 0 16,0 0-16,24 0 0,50 24 0,-25-24 15,-24 0-15,24 0 16,0 0-16,75 0 0,-75 25 16,0-25-16,-24 0 0,98 0 15,-24 0-15,-75 0 16,-24 0-16,0 0 0</inkml:trace>
  <inkml:trace contextRef="#ctx0" brushRef="#br0" timeOffset="324778.3767">30138 4118 0,'0'0'0,"24"0"0,26-25 15,-25 25-15,0 0 16,24-25-16,-24 25 0,74 0 16,-49-25-16,0 25 0,49 0 15,-50 0-15,1 0 0</inkml:trace>
  <inkml:trace contextRef="#ctx0" brushRef="#br0" timeOffset="325841.8962">8632 5110 0,'-25'0'0,"50"0"31,25-25-31,-1 0 0,1 25 16,49-25-16,75 1 15,-75-1-15,0 25 0,0-25 16,25 25-16,-24 0 0,123-25 15</inkml:trace>
  <inkml:trace contextRef="#ctx0" brushRef="#br0" timeOffset="389579.4059">15106 9079 0,'25'-25'0,"0"25"31,-1 0 78,1 0-77,0 0-17,0 0 16,-25 25-15,0-1 0,0 1-1,0 0 17,-25 0-17,0-25-15,25 25 16,-25-25-1,50 0 48,0 0-47,0 0-1,0 0-15,-1 0 16,-24 24-16,25-24 15,-25 25-15,0 0 16,0 0 15,-25-25-15,25 25-16,-24-25 16,-1 24-16,0-24 15,0 0 1,0 25-1,25-50 17,25 1-17,0-1-15,0 0 16</inkml:trace>
  <inkml:trace contextRef="#ctx0" brushRef="#br0" timeOffset="390077.1525">15528 9128 0,'0'-25'15,"25"50"48,-1-25-48,1 25 1,0 0 0,-25 0-1,0-1-15,0 1 16,-25-25-16,25 25 0,-25-25 15,25 25-15,-24-25 16,-1 0-16,0 0 31,50 0 32,24 0-48,-24 0 1,0 0-16,25 0 16,-26 0-16,1 0 15,0 0-15,0 0 0,0 0 16</inkml:trace>
  <inkml:trace contextRef="#ctx0" brushRef="#br0" timeOffset="390820.6507">16123 9227 0,'-25'0'0,"50"0"47,0 0-31,0 0-16,-1 0 15,1 0 1,0 0-16,0 0 15,0 0-15,-1 0 16,-48 0 31</inkml:trace>
  <inkml:trace contextRef="#ctx0" brushRef="#br0" timeOffset="391032.7541">16247 9153 0,'0'-25'16,"-25"25"-1,25 25 1,0 0 0,0 0-16,0-1 15,0 1-15,0 25 16,0-25-1,25-25-15</inkml:trace>
  <inkml:trace contextRef="#ctx0" brushRef="#br0" timeOffset="391363.756">16570 9079 0,'0'24'47,"0"1"-32,0 0 1,0 0-16,0 0 15,0-1-15,0 1 16,24-25-16,1 25 16,0-25-16,25 0 15,-26 0-15,1 0 16,0-25 0,0 0-16,-25 1 0,0-1 15</inkml:trace>
  <inkml:trace contextRef="#ctx0" brushRef="#br0" timeOffset="391546.0624">16718 9128 0,'-24'0'16,"24"25"0,0 0-1,-25-25 1,25 25-16,0-1 0,0 26 15,0-25-15,0 0 16,0-1 0</inkml:trace>
  <inkml:trace contextRef="#ctx0" brushRef="#br0" timeOffset="392009.1202">17016 9227 0,'-25'0'31,"50"0"0,0 0-31,0 0 16,-1 0-16,1 0 16,0 0-16,0 0 15,0 0-15,-1 0 16,1 0 0,-50 0 15</inkml:trace>
  <inkml:trace contextRef="#ctx0" brushRef="#br0" timeOffset="392263.6062">17115 9153 0,'0'25'47,"0"0"-32,0-1-15,0 1 16,0 0-16,0 0 16,0 0-16,0-1 15</inkml:trace>
  <inkml:trace contextRef="#ctx0" brushRef="#br0" timeOffset="393278.9421">17661 9054 0,'0'25'16,"0"-1"0,0 1-16,0 25 15,0-1 1,0-24-1,25 0-15,-25 25 0,0-26 16</inkml:trace>
  <inkml:trace contextRef="#ctx0" brushRef="#br0" timeOffset="393894.688">18281 9079 0,'0'-25'15,"25"25"17,0 0-17,-1 25-15,-24-1 16,25-24-16,-25 25 15</inkml:trace>
  <inkml:trace contextRef="#ctx0" brushRef="#br0" timeOffset="394015.4406">18256 9178 0,'25'0'31,"25"0"-31,-26 0 16,1 0-16,0 0 15</inkml:trace>
  <inkml:trace contextRef="#ctx0" brushRef="#br0" timeOffset="398248.5639">18976 8954 0,'0'0'0,"-25"0"0,25-24 15,-25 24 1,25-25 0,25 25 30,0 0-46,-25 25 16,24-25-16,1 24 16,-25 1-1,0 0 1,0 0 0,0 0-16,-25 0 15,1-25 1,24 24 31,24-24-16,1 25-31,0-25 16,0 0-16,-25 25 0,25-25 15,-1 25-15,-24 0 16,-24-25-16,-1 0 15,25 24-15,-25-24 16,0 0-16,0 0 0,1 0 16,-1 0-16,0 0 0,0 0 15,0 0-15,25-24 32,25 24-32,0 0 15,-25-25-15,25 25 16</inkml:trace>
  <inkml:trace contextRef="#ctx0" brushRef="#br0" timeOffset="399142.4466">19174 8880 0,'25'0'47,"0"0"-32,-1 0 1,1 0-16,0 0 0,0 0 15,0 0-15,-1 0 16,1 0-16,-25 25 63,-25-25-48,25 25 1,0-1-16,0 1 15,-24 25-15,24-25 16,0 24 0,0-24-16,0 0 0,0 0 15,0 0-15,0-1 16,0 1-16,-25-25 0,25 25 16,-25-25-1,0 0 1,25-25-1,-25 0-15</inkml:trace>
  <inkml:trace contextRef="#ctx0" brushRef="#br0" timeOffset="399294.6542">19199 9079 0,'0'-25'31,"25"25"-15,24 0-16,-24 0 15,25 0-15,-26 0 0,1 0 16,0 0-16,0 0 0</inkml:trace>
  <inkml:trace contextRef="#ctx0" brushRef="#br0" timeOffset="401033.5378">19100 7069 0,'-25'0'31,"50"0"1,-1 0-17,1 0-15,0 0 16,0 0-16,24 0 16,-24 25-16,0-25 15,0 0-15,0 0 16,-1 0-1,-24 25-15,-24-25 16</inkml:trace>
  <inkml:trace contextRef="#ctx0" brushRef="#br0" timeOffset="401206.1943">19124 7193 0,'0'25'16,"25"0"31,0-25-47,0 0 0,0 0 15,-1 0-15,1 0 0,25 0 16</inkml:trace>
  <inkml:trace contextRef="#ctx0" brushRef="#br0" timeOffset="401594.5279">19844 7094 0,'-25'0'16,"50"0"15,0 0-15,-1 0-1,1 0-15,0 0 0,0 0 16,0 0-16,-1 0 16,1 0-16,0 0 15</inkml:trace>
  <inkml:trace contextRef="#ctx0" brushRef="#br0" timeOffset="402178.585">20241 6871 0,'0'-25'0,"24"25"47,26 0-31,-25 25-1,0-25-15,-1 0 16,1 0-16,-25 25 0,25-25 15,-25 25-15,0-1 16,-25 1 0,0-25-16,25 25 15,-24-25-15,24 25 0,-25-25 16,0 25-16,0-25 0,25 24 16,0 1-1,25 0 1,0-25-16,0 0 15,-1 0-15,1 0 0,25 25 16,-25-25-16,-1 0 0,-24 25 16,25-25-16,-25 24 15,0 1-15,-25 0 16,1-25 0,24 25-16,-25-25 0,0 0 15,0 25-15,0-25 0,1 0 16,-1 0-16,25 24 0,-25-24 15,0 0-15,25-24 32,0-1-32</inkml:trace>
  <inkml:trace contextRef="#ctx0" brushRef="#br0" timeOffset="402746.8311">20662 6846 0,'0'-25'15,"25"25"-15,0 0 16,0 0-16,0 0 15,-1 0-15,1 0 16,0 25-16,0-25 16,0 0-16,-1 0 15,1 0-15,-25 25 94,0 0-78,0 0-16,0-1 15,0 1-15,-25-25 0,25 50 16,0-25-16,-24-1 16,24 1-16,0 25 0,0-25 15,0-1-15,0 1 16,0 25-16,0-25 15,0-1-15,0 1 16,0 0-16,0 0 0,0 0 16,0-1-1,0-48 32,-25-1-47</inkml:trace>
  <inkml:trace contextRef="#ctx0" brushRef="#br0" timeOffset="402939.4511">20737 7119 0,'0'0'0,"0"-25"31,25 25-31,-1 0 15,1 0-15,25 0 16,-25 0-16,-1 0 0,1 0 16,0 0-16,25-25 0,-26 25 0</inkml:trace>
  <inkml:trace contextRef="#ctx0" brushRef="#br0" timeOffset="431025.9393">26690 1017 0,'0'0'0,"25"-25"16,-1 0-16,-24 1 15,0-1 1,0 0 0,0 50 62,0 0-63,-24-1 1,24 1-16,0 0 0,0 0 0,-25-25 16,25 25-16,0-1 0,0 26 15,0-25-15,0 0 16,0-1-16,25 1 15,-25 0-15,24-25 16,1 0 0,0 0-16,-25-25 15,25 25-15,0-49 0,-25 24 0,24 0 16,-24 0-16,25 0 0,0 1 16,0-26-16,-25 25 15,25 0-15,-1 1 16,-24-1-16,0 50 31,0-1-31,0 1 0,0 0 16,0 0-16,0 0 0,-24-1 15,24 1-15,0 0 0,0 0 16,0 0-16,0-1 16,24-24-16,-24 25 15,25-25-15,0-25 16,0 25-16</inkml:trace>
  <inkml:trace contextRef="#ctx0" brushRef="#br0" timeOffset="431384.2165">27186 943 0,'0'0'0,"0"24"31,0 1-31,0 0 16,0 25-16,0-26 15,-25 1-15,25 0 0,0 0 16,0 0-16,0-1 16,0-48-1,0-1 1,0 0-16,25 0 0,0-24 16,0 24-16,-25 0 0,24 25 15,-24-25-15,25 0 0,0 25 16,-25 50-1,0-25 1,0 0 0,0-1-16,0 1 0,0 0 0,0 0 15,0 0 1,25-25-16,0-25 31</inkml:trace>
  <inkml:trace contextRef="#ctx0" brushRef="#br0" timeOffset="431666.3159">27682 943 0,'0'0'0,"0"-25"15,-25 25-15,0 0 16,1 0-16,-1 0 0,0 0 16,0 25-16,25-1 15,-25-24-15,25 25 0,0 0 16,25 0-1,0 0-15,25-1 16,-26 1 0,1 0-1,-25 0 1,-25-25-16,1 25 0,-1-25 16,0 0-1</inkml:trace>
  <inkml:trace contextRef="#ctx0" brushRef="#br0" timeOffset="431827.9949">27856 1067 0,'-224'74'0,"448"-148"0,-224 98 31,0 1-15,0 25-16,0-25 15,0-50 17</inkml:trace>
  <inkml:trace contextRef="#ctx0" brushRef="#br0" timeOffset="431953.7332">27880 893 0,'0'-25'15,"-24"199"-15,48-323 0,-24 99 16,25 75 15,-25 0-31,0 0 16,25-25-16,0 0 0</inkml:trace>
  <inkml:trace contextRef="#ctx0" brushRef="#br0" timeOffset="432298.5564">28129 992 0,'0'0'0,"24"0"0,-24-25 16,0 1-1,-24 24 1,-1 0-16,0 0 16,-25 0-16,25 24 0,1-24 0,24 25 15,-25-25-15,25 25 16,0 0-16,0 0 16,25-1-16,-1 1 15,1-25-15,-25 25 0,25 0 16,25 24-16,-25-24 15,-25 0-15,0 0 0,0 0 0,0 24 16,0-24-16,-25 0 16,25 0-16,-25-1 0,0 1 15,-25 0-15,26 0 0,-1-25 16,0 0-16,0-50 16,25 25-16,-25-24 15,25 24-15,0-25 0,50 26 16,-50-26-16,25 25 15,0 0-15,-1 1 0,51-51 0</inkml:trace>
  <inkml:trace contextRef="#ctx0" brushRef="#br0" timeOffset="433121.0519">28253 1017 0,'49'-25'31,"-173"100"-31,199-125 0,-26 50 16,-49 25-1,0 0-15,0-1 0,0 1 16,0 0-16,0 0 15,0 0-15,25-25 32,-25-25-32,25 25 15,-25-25-15,25 0 16,-1 0-16,1 25 0,-25-24 0,25 24 0,-25-25 16,25 25-16,-25-25 15,0 50 1,0 0-1,-25-25-15,25 24 16,0 1-16,0 0 16,25-25-16,0 0 0,-1 25 15,1-25-15,0 0 16,0 0-16,0-25 16,-1 25-16,1-25 0,0 0 0,0 1 15,-25-1-15,25 0 16,-25 0-1,-25 25-15,0 0 0,-25 0 16,50 25-16,-24-25 0,24 25 16,-25-25-16,25 25 15,0-1-15,0 1 0,0 0 16,25-25-16,-25 25 0,49-25 16,-24 25-16,25-25 15,-26 0-15,26 0 16,-25-25-16,0 25 0,24-25 0,-24 25 15,0-25-15,24 0 0,-24 1 16,-25-1-16,25 25 16,-25-25-16,0 0 0,0 0 15,-25 25-15,25-24 16,-49 24-16,24 0 0,0 0 16,0 49-16,0-24 15,1 0-15,24 0 16,0-1-16,24 1 15,1-25-15,0 25 16,0-25-16,0 0 0,-1 0 16,1-25-16,0 25 0,0-49 15,49-26-15,-49 50 16,0 1-16,0-1 0,0-25 16,-1 1-16,1 24 0,-25 0 15,25 0-15,-75 50 31,26 0-31,24 0 16,-25-1-16,25 1 0,-25 50 0,25-26 16,-25-24-16,25 0 15,0 24-15,25 1 0,-25-25 16,25 0-16,0-1 0,-1 1 16,1 0-16,50-25 0</inkml:trace>
  <inkml:trace contextRef="#ctx0" brushRef="#br0" timeOffset="433663.2752">30088 695 0,'0'0'0,"25"0"16,-25 49-1,0-24-15,-25 0 16,25 0-16,0-1 0,-25 26 15,25 24-15,0-24 0,-25-25 16,25 24-16,0-24 0,0 0 16,-24 25-16,24-26 15,0-48 1,0-1 0,49 0-16,-24-25 0,0 50 15,0-24-15,-1 24 0,1 0 16,-25-25-16,50 25 0,-25 25 15,-25-1 1,0 26-16,0-25 16,0 0-16,-25-25 0,0 24 15,-25 1-15,26 0 0,-1-25 0,0 0 16,0 0-16,0 0 16,25-50-1,50 26 1,-25 24-16,0-25 0,-1 0 0,1 25 15,25-25-15,24 25 16,-49-25-16,25 25 0,-25 0 0,-1 0 16,1 0-16,0 0 15,-25 25-15,-25 0 16,25 0 0,-25 0-16,25-1 15</inkml:trace>
  <inkml:trace contextRef="#ctx0" brushRef="#br0" timeOffset="434883.8153">30485 918 0,'0'-25'0,"0"0"16,25 25-16,-25-25 15,25 50 1,-1 0-1,1 0-15,0 0 16,0-1-16,0 1 16,-1-25-16,-24 25 15,0 0-15,0 0 16,0-1-16,0 1 16,0 0-16,-24 0 0,24 0 15,0-1-15,0 1 0,24 0 16,26-25-1,-25-25-15,0 25 16,-1-25-16,-24 1 0,25-1 16,0-25-16,-25 25 0,25 1 15,-25-1-15,25 25 16,-25 25 15,0-1-31,0 1 0,0 0 16,24 0-1,1-25-15,0 25 0,0-25 16,0 0-16,24 0 0,-24 0 16,0 0-16,0 0 0,-25-25 15,24 25-15,-24-25 0,0 0 16,-24 25 0,-1-25-16,0 25 0,0 0 15,0 0-15,1 0 16,-1 25-16,0-25 0,25 25 15,0 0-15,0 0 16,25-25-16,24 0 16,1 0-1,-25-25-15,0 25 0,-25-25 16,24 25-16,-24-25 16,-24 50 15,24 0-31,0 0 15,24-25 1,-24 24-16,25-24 16,0 0-16,0 0 0,0 0 0,0 0 15,-1-24 1,-24-1-16,25 25 16,-25-25-16,0 50 62,-25 0-46,25-1-1,25-48 32,25 24-47,-25-25 16,-1 25-16,1 0 0,0-25 15,0 25-15,0 0 0,-1-25 16,1 25-16,-50 25 31,1-25-15,24 25-16,-25 0 16,25-1-16,0 1 31,25-25-31,-1 0 15,1 0-15,0 0 16,0 0-16,0-25 0,-1 25 0,26-24 16,-25-1-16,0 25 0,-1-25 15,26 25-15,-50-25 16,50 25-16,-50-25 0,24 25 0,-24 25 16,-24-25-1,24 50-15,-25-25 0,0-1 16,0 51-16,0-50 0,25 24 15,-24 1-15,24-25 16,0 24-16,0 50 0,0-49 0,0 0 16,0-1-16,0 1 15,0 24-15,-25-49 0,0 0 0,0-25 16,0 0-16,-24 0 0,-50-25 0,24 0 16,1 1-16</inkml:trace>
  <inkml:trace contextRef="#ctx0" brushRef="#br0" timeOffset="435416.5707">28401 1687 0,'0'25'15,"0"-50"-15,-24 50 0,-1-25 16,0 0-1,25-25 17,0 0-1,25 25-31,0 0 16,-1 0-16,1 0 0,25 0 15,-25 0-15,74 0 0,-25 0 0,-24 0 16,24 0-16,25 25 15,-24-25-15,99 25 0,-75-1 0,-25 1 16,25-25-16,-24 25 0,74 0 16,-75-25-16,0 0 0,-24 0 15,24 25-15,-24-25 0,24 0 16,-49 0-16,0 0 0,0 0 16,0 0-16,-25-25 0,24 25 15,-24-25-15,-49-25 16,24 50-1,0-24-15</inkml:trace>
  <inkml:trace contextRef="#ctx0" brushRef="#br0" timeOffset="439579.9592">32321 769 0,'0'-25'15,"24"25"-15,1 0 32,-50 25 46,1-25-78,24 25 15,-25 0-15,0-25 16,25 24-16,-25 1 0,0-25 0,0 50 16,1 24-1,-1-24-15,25-25 0,0 24 16,0-24-16,-25 0 0,25 24 0,0 1 16,0 0-16,25-26 0,-25 1 15,25 0-15,-25 0 0,24 24 16,1-24-16,0-25 0,-25 25 15,25-25 1,-25-25-16,0 0 16,0 1-16</inkml:trace>
  <inkml:trace contextRef="#ctx0" brushRef="#br0" timeOffset="440055.7051">32742 893 0,'0'-25'0,"-25"0"15,1 25 1,-1 0-16,0 0 15,0 0-15,25 25 16,-49 0-16,24 0 16,0 24-16,0-24 15,25 0-15,0 0 0,0 0 16,25-25 0,0 0-16,0 0 15,-1 0-15,1-25 0,0 0 16,0 0-16,0 25 0,-25-25 15,24 1-15,-24-1 0,25 25 0,-50 25 32,25-1-17,-24 1-15,24 0 0,0 0 16,-25 24-16,25-24 16,0 0-16,25 0 15,-1-25-15,-24-25 16,25 0-1,0 0-15,-25 1 0,0-1 16</inkml:trace>
  <inkml:trace contextRef="#ctx0" brushRef="#br0" timeOffset="440263.4427">33015 645 0,'0'0'0,"0"25"31,-25 0-31,25-1 16,0 1-16,0 0 0,0 49 16,-25-24-16,25-25 15,0 24-15,0-24 0,0 0 16,-24-25-16,24 50 0,0-26 16</inkml:trace>
  <inkml:trace contextRef="#ctx0" brushRef="#br0" timeOffset="440472.0222">33288 670 0,'0'0'0,"0"25"31,0-1-31,-25 26 16,25 0-16,0-26 15,-25 51-15,25-50 0,0 24 16,0-24-16,0 25 0,0-26 16,0 1-16,0 0 15,0 0-15,0 0 0,0-1 0</inkml:trace>
  <inkml:trace contextRef="#ctx0" brushRef="#br0" timeOffset="440779.4197">32494 1687 0,'0'-25'0,"0"0"0,25 25 16,0-25-16,0 25 15,49-25 1,-49 25-16,0 0 0,24 0 16,26 50-16,-26-50 0,-24 0 15,25 25-15,24-25 0,-24 0 16,-26 0-16,1 0 16,-25-25-16,-25 25 15,1-25-15,24 0 16</inkml:trace>
  <inkml:trace contextRef="#ctx0" brushRef="#br0" timeOffset="440974.0176">32941 1439 0,'0'0'0,"-25"0"16,25 24 0,0 1-1,0 0-15,0 25 16,0-26-16,0 26 15,0-25-15,0 25 0,0-26 0,-25 51 16,25-50-16,0-1 0,0 1 16,-25 0-16,25 0 15,0 0-15</inkml:trace>
  <inkml:trace contextRef="#ctx0" brushRef="#br0" timeOffset="441432.8196">33809 719 0,'0'0'0,"0"25"47,25 0-32,-25 0-15,0 0 16,0 24-16,24-24 15,-24 0-15,0 24 0,0-24 16,0 25-16,0-25 0,0-1 16,0 26-16,0 24 0,-24-49 15,24 25-15,0-1 16,-25 51-16,25-51 0,-25 1 16,0-1-16,0 51 0,1-51 0,-1 1 15,0-25-15,-25 74 0,26-74 16,-1 0-16,0-1 0,-25 26 15,26-50-15,-1 25 16</inkml:trace>
  <inkml:trace contextRef="#ctx0" brushRef="#br0" timeOffset="447580.9145">20067 2853 0,'0'0'16,"0"-25"-16,0 0 0,0 0 16</inkml:trace>
  <inkml:trace contextRef="#ctx0" brushRef="#br0" timeOffset="448027.0164">19993 2679 0,'0'0'15,"-25"0"-15,25-25 0,-25 25 0,25-25 16,-25 25-16,0 0 15,1 0 1,-1 0 0,25 25-1,-25-25-15,0 25 0,25 0 16,-25-25-16,1 25 0,-1-1 16,0 1-16,0 0 0,0 0 15,1 0-15,-1-1 0,0 26 16,-25 24-16,50-49 0,-25 25 0,25-1 15,0 26-15,-24-26 0,24 51 16,0-26-16,0-24 0,0-1 16,24 1-16,1 74 0,0-74 15,0-1-15,0 1 0,0-1 16,-1 1-16,26 24 0,-25-24 16,0-25-16,24 0 0,-24-1 15,25 1-15,-1-25 0</inkml:trace>
  <inkml:trace contextRef="#ctx0" brushRef="#br0" timeOffset="449297.9443">24507 2778 0,'0'0'0,"25"0"0,0 0 15,-25 25 1,49 0-16,-49 0 0,25-1 16,-25 1-16,25 0 15,0 49-15,-25-49 0,0 25 16,0-1 0,0 1-16,0 0 0,0-26 0,0 26 15,0 0-15,-25-26 0,0 76 0,25-76 16,-25 26-16,25 0 15,-25-26-15,25 51 0,-24-25 0,24-26 16,-25 26-16,25-25 16,-50 49-16,50-49 15,-25 0-15,1 24 16,-1-24-16,25 0 0,-25-25 16,25 25-1,0-50 1,25 0-1,-25 0-15,25 25 0,-25-24 16,0-1-16,24 0 0,1 0 16,0 0-1,0 1-15,-25-1 16,0 0-16,25 25 0,-25-25 16,49-49-16,-24 49 0,-25 0 15,25 0-15,-25 0 0,25-24 16,-1-26-16,-24 51 0,25-26 15,-25 0-15,25 1 0,0-26 16,-25 26-16,0-1 0,0 1 16,0-51-16,0 26 15,-25 0-15,25 49 16,0 0-16,-25 0 0,-24-24 0,24 24 16,25 0-1,-25 25-15,0-25 0,25 0 16,-25 25-1,25 25 17,0 0-17,0 0 1,0 0 0,0-1-16,0 1 0,25-25 15,-25 25-15,0 0 16,25 0-16,-25 24 0,25 26 15,-25-51-15,0 100 16,0-74 0,0 24-16,0-24 0,-25 0 15,25 24-15,0-24 0,-25-1 16,-24 26-16,24-26 16,0-24-16,25 0 0,-25 0 15,0 0-15,1-25 16,-26 24-16,25-24 15,-24 0-15</inkml:trace>
  <inkml:trace contextRef="#ctx0" brushRef="#br0" timeOffset="450002.3198">20042 2530 0,'-25'0'0,"1"0"0,-1 0 16,0 0-16,0 0 15,0 0-15,1 25 16,-1 0 0,25-1-16,-25-24 15,25 25-15,-25 0 0,0 25 16,25-25-16,-24-1 0,-1 26 0,25-25 16,-25 24-16,0 51 0,25-76 15,-25 26-15,25 0 0,-24-1 16,24 50-16,0-49 0,-25 0 15,25 24-15,0-24 16,25 24-16,-25-49 0,0 0 0,24-1 16,-24 1-16,25 0 0,0 0 15,-25 0-15,25 0 16,0-25 0</inkml:trace>
  <inkml:trace contextRef="#ctx0" brushRef="#br0" timeOffset="456526.7574">16148 3249 0,'25'0'16,"-25"-24"0,0-1-1,0 0-15,0 0 16,-25 0-1,0 25 1,25-24-16,-25 24 16,0-25-16,1 25 15,-1 0 1,0 0 0,0 0-16,0 25 15,1-1-15,-26 1 16,50 0-16,-25-25 15,0 25-15,25 0 16,-24-1-16,-1-24 0,25 25 16,-25 0-16,25 0 0,-25 0 15,25-1-15,0 1 0,0 0 16,0 25-16,-25-26 16,25 1-16,0 0 0,0 0 15,0 0-15,0-1 16,0 1-16,0 0 0,0 0 0,25-25 15,-25 25-15,25 0 0,0-1 16,-25 1-16,25 0 16,-1 0-16,1 0 15,0-25-15,0 0 16,0 0-16,-1 0 0,1 0 16,0 0-16,0-25 15,0 25-15,-1 0 16,-24-25-16,25 25 15,-25-25-15,25 25 16,0-49-16,0 49 16,-25-25-16,24 0 15,1 0-15,-25 0 16,0 0 0,25-24-16,-25 24 0,0 0 15,0 0 1,0-24-16,0 24 0,0 0 0,0 0 15,0 1 1,0-1-16,0 0 16,-25 0-1,25 0-15,-25 25 16,1 0 15</inkml:trace>
  <inkml:trace contextRef="#ctx0" brushRef="#br0" timeOffset="458915.1758">27533 1860 0,'0'-24'31,"0"48"47,0 1-62,-25 0-16,25 0 15,0 0-15,0 24 0,-24-49 16,24 25-16,0 0 0,0 0 16,0-1-16,0 1 15,-25-25-15,25 25 16,0-50 15,25 25-15</inkml:trace>
  <inkml:trace contextRef="#ctx0" brushRef="#br0" timeOffset="459364.5641">27905 1910 0,'-25'0'15,"1"25"17,24 0-17,0-1 1,-25 1-16,25 0 15,0 0-15,25-25 16,-25 25-16,24-25 0,1 0 16,25 24-16,-25-24 15,-1 0-15,1 0 16,0-24-16,0-1 0,0 25 16,-25-25-16,25 0 0,-25 0 0,24 1 15,-24-1-15,0 0 16,0 0-16,0 0 0,-24 1 15,-1 24-15,0 0 0,0-25 16,0 25-16,0 0 16,25 25-16,0-1 15,25-24-15</inkml:trace>
  <inkml:trace contextRef="#ctx0" brushRef="#br0" timeOffset="459687.9271">28525 1910 0,'0'0'16,"0"25"15,0 0-15,0-1-16,0 1 15,0 0-15,0 0 16,0 0-16,-24-1 16,24 1-16,0 0 15</inkml:trace>
  <inkml:trace contextRef="#ctx0" brushRef="#br0" timeOffset="459956.3697">28773 1935 0,'25'0'16,"-25"25"0,0-1-1,0 1 1,0 25-16,0-25 16,0-1-1,-25 1-15,25 0 16,0 0-1</inkml:trace>
  <inkml:trace contextRef="#ctx0" brushRef="#br0" timeOffset="460350.4351">29096 1984 0,'0'-24'0,"-25"48"31,25 1-31,-25 0 16,25 0-16,0 0 15,0-1-15,0 1 16,0 0 0,25-25-1,0 0-15,0 0 0,0 0 16,-1-25-16,1 0 16,-25 1-16,25 24 0,-25-25 15,25 0-15,-25 0 0,0 0 16,0 1-16,0-1 15,-25 25-15,0 0 16</inkml:trace>
  <inkml:trace contextRef="#ctx0" brushRef="#br0" timeOffset="460621.1975">29542 1960 0,'0'24'0,"0"1"15,0 0 1,0 0-16,0 0 15,0-1-15,0 1 16,0 0 0,0 0-1</inkml:trace>
  <inkml:trace contextRef="#ctx0" brushRef="#br0" timeOffset="460931.5572">29865 1984 0,'0'25'31,"0"0"-15,0 0-1,0 0-15,0-1 16,0 1-16,49-25 31,-24 0-15,0 0-16,0-25 0,0 1 16,-25-1-16,0 0 0,0 0 15,-25 0 1,0 25-16,0-24 0,0 24 15</inkml:trace>
  <inkml:trace contextRef="#ctx0" brushRef="#br0" timeOffset="470789.7048">29964 2505 0,'0'-25'0,"0"1"31,25 24 0,-25 24 47,25-24-62,-1 0-16,-24 25 16,0 0-16,25-25 15,-25 25-15,0 0 16,-25-1-16,1-24 16,24 25-16,-25-25 15,0 0 1,25 25-16,-25-25 0,50 0 47,0 0-32,0-25 1,-1 25-16,1-25 0,0 25 16,0-24-16,0-1 15</inkml:trace>
  <inkml:trace contextRef="#ctx0" brushRef="#br0" timeOffset="471029.2227">30237 2307 0,'0'-25'0,"-25"25"16,0 0-1,25 25 1,0 0-16,0-1 0,0 1 15,25 0 1,0-25-16,0 25 0,0-25 16,-1 0-16,-24-25 15,0 0-15,0-24 16,-49 49-16,24-25 16,0 25-16,-25-25 15</inkml:trace>
  <inkml:trace contextRef="#ctx0" brushRef="#br0" timeOffset="471468.996">29468 2431 0,'25'0'31,"0"0"-31,-1 0 15,1 0 1,-25 25-16,25-1 16,-25 1-16,0 0 15,-25-25 1,0 25-16,1 0 0,24-1 31,24-24-15,26 0-16,-25 0 15,0-24 1,-1 24-16,1 0 0,0-25 0</inkml:trace>
  <inkml:trace contextRef="#ctx0" brushRef="#br0" timeOffset="471651.5632">29716 2282 0,'0'25'31,"0"0"-15,0 24 0,0-24-16,-25-25 0</inkml:trace>
  <inkml:trace contextRef="#ctx0" brushRef="#br0" timeOffset="472052.1367">29046 2332 0,'0'0'0,"25"0"47,-25 24-31,25-24-16,-25 25 0,25-25 15,-25 25-15,0 0 16,0 0-1,-25-1-15,0 1 16,50-25 31,0 0-31,0-25-1,-1 1-15,-24-1 16,25 25-16</inkml:trace>
  <inkml:trace contextRef="#ctx0" brushRef="#br0" timeOffset="472302.6279">29195 2232 0,'25'0'15,"0"0"16,-25 25-15,0 0 0,0 0-16,0 0 15,0-1 1,25-24 0,-1 0-1,1 0-15,-25-24 0,50-1 16</inkml:trace>
  <inkml:trace contextRef="#ctx0" brushRef="#br0" timeOffset="472686.8552">28625 2381 0,'24'0'0,"1"0"16,25 0-1,-25 0 1,-1 25-1,-24 0-15,0 0 16,-24-1-16,-1 1 16,0 0-16,25 0 15,0 0 1,25-25 0,0 0-16,24 0 15,-24 0-15,0-25 16,0 25-16,-25-25 15</inkml:trace>
  <inkml:trace contextRef="#ctx0" brushRef="#br0" timeOffset="472994.3638">28823 2257 0,'0'0'0,"25"0"15,-25 25 17,0 0-17,0 0 1,0-1-16,25 1 31,-1-25-15,1 0-16,0 25 15,-25 0 1,-50-25 0,26 25-16,-1-25 0,0 0 0,0 0 15,0 0-15</inkml:trace>
  <inkml:trace contextRef="#ctx0" brushRef="#br0" timeOffset="473310.8498">28327 2480 0,'0'0'0,"0"-24"0,25-1 32,0 25-32,-1 0 15,1 25 1,-25-1-1,0 1 1,-25-25-16,25 25 0,-24 0 16,24 0-1,0-1-15,24-24 32,1 0-17,0-24-15,-25-1 16,0 0-16,25-25 0</inkml:trace>
  <inkml:trace contextRef="#ctx0" brushRef="#br0" timeOffset="473477.5136">28476 2307 0,'0'25'31,"0"-1"-15,25 1-16,-25 0 15,0 0 1,24-25-16,-24 25 0,25-25 16</inkml:trace>
  <inkml:trace contextRef="#ctx0" brushRef="#br0" timeOffset="473574.3172">28525 2381 0,'-49'0'31,"123"0"-31,-99 0 0,-49 25 0,74 0 0,-25 0 15,25-1-15</inkml:trace>
  <inkml:trace contextRef="#ctx0" brushRef="#br0" timeOffset="473920.617">27905 2456 0,'0'0'0,"0"-25"16,25 0-1,0 25 17,-25 25-32,25-25 15,-25 25-15,0-1 0,0 1 16,0 0-16,-25-25 0,25 25 15,-25 0-15,25-1 16,-25-24-16,25 25 0,25-25 31,25-25-15,-50 1-16,24 24 16,1-25-16,0 25 15,0-25-15,0 0 0</inkml:trace>
  <inkml:trace contextRef="#ctx0" brushRef="#br0" timeOffset="474259.4591">28104 2232 0,'0'-24'15,"25"24"16,-1 0-31,1 0 16,0 0-16,0 0 0,0 0 16,-50 0-1,-25 0 1,25 0-16,1 24 16,-1-24-16,25 25 15,0 0 1,25-25-16,-25 25 0,24-25 15,-24 25-15,25-25 0,0 24 16,-25 1-16,0 0 31,-25-25-31,-24 0 16,24 25-16,0-25 0</inkml:trace>
  <inkml:trace contextRef="#ctx0" brushRef="#br0" timeOffset="476168.4672">27360 2431 0,'0'-25'94,"0"0"-16,24 25-47,1 0 47,0 0-31,-25 25 16,0 0-32,25-25-31,-25 25 16,0-1-1,0 1 1,0 0 0,-25-25-16,0 25 15,25 0 1,-25-25-16,25 24 15,-24 1-15,-1-25 16,25-25 62,25 25-31,-1 0-31,1 0 15,0 0-15,-25 25-16,25-25 15,0 0 1,-1 0-1,1 0 1,0 0 15,0 0-15,0-25 15,-25 1-31</inkml:trace>
  <inkml:trace contextRef="#ctx0" brushRef="#br0" timeOffset="476819.7743">27682 2282 0,'0'-25'16,"0"50"62,-25-25-63,25 25-15,0 0 16,0-1 0,-25-24-16,25 25 15,0 0 1,0 0-16,0 0 16,25-25-16,-25 24 15,25-24 1,0 0-1,0-24 1,-25-1 0,24 25-16,-24-25 15,0 0 1,-24 25 0,-1 0-16,-25 25 31,50 0-31,-25-25 0</inkml:trace>
  <inkml:trace contextRef="#ctx0" brushRef="#br0" timeOffset="480401.5757">27484 2803 0,'24'0'78,"1"0"-63,0 0-15,0 0 16,0 0-16,-1 0 16,1 0-16,25 0 0,-1 0 15,-24 0-15,25 0 0,-1 0 0,1 0 16,49 0-16,-24 0 0,-26 0 15,26 0-15,-1 0 0,50 0 16,-49 0-16,-1 0 16,0 0-16,100 0 0,0 0 15,-100 0-15,25 25 0,1-25 16,-26 0-16,199 25 16,-174-25-16,-25 24 0,26-24 15,-26 0-15,75 25 0,-75-25 16,1 0-16,-26 0 0,1 0 15,24 0-15,-24 0 0,-25 0 16,0 0-16,-1 0 16,1 0-16,0 0 15,0 0-15,-25 25 16</inkml:trace>
  <inkml:trace contextRef="#ctx0" brushRef="#br0" timeOffset="484057.9743">31676 2654 0,'0'25'0,"24"-25"16,1 0 0,0-25-1,0 0 1,-25 0 0,0 1-1,-25 24-15,0-25 16,0 25-16,1 0 15,-1 0-15,0 0 0,0 0 16,0 0-16,1 25 0,-1-25 16,0 24-16,-25 1 0,50 0 15,-24-25-15,24 25 0,0 0 16,0 0-16,24-25 16,-24 24-16,50-24 15,-25 0 1,0 0-16,-1-24 15,26-1-15,-25 25 0,0 0 16,-25-25-16,24 0 16,1 0-16,-25 50 47,0 0-47,-25 25 0,25-26 15,0 1-15,0 0 16,0 0-16,0 49 0,-24-49 15,24 0-15,0 24 16,0-24-16,0 0 0,0 0 16,-25 0-16,25-1 15,0 1-15,0-50 47,0 1-47,0-1 16,0 0-16</inkml:trace>
  <inkml:trace contextRef="#ctx0" brushRef="#br0" timeOffset="484572.9381">31948 2629 0,'0'0'0,"25"-25"0,0 25 47,-25 25-47,0 0 15,0 0 1,0 0 0,0 0-1,-25-1 1,25 1-16,0 0 0,-25 0 15,25 0-15,0-1 16,0 1-16,0 0 0,0 0 16,0 0-1,0-1-15,0 1 16,25 0-16,0 0 0,0-25 16,0 0-1,-1 0-15,1-25 16,0 25-16,-25-25 0,25 0 15,0 25-15,-25-24 0,24-1 16,-24 0-16,0 0 0,25-24 16,-25 24-16,0 0 0,0 0 0,0 0 15,0 1-15,-25-1 0,25 0 16,-24 25-16,24-25 0,-25 25 16,0 0-16,0-25 0,0 25 15,1 0-15,-1 25 16,0-25-16,25 25 15</inkml:trace>
  <inkml:trace contextRef="#ctx0" brushRef="#br0" timeOffset="484930.2426">32395 3076 0,'25'0'0,"-25"-25"16,0 50 31,0 0-32,0-1-15,-25 1 16,25 0 0</inkml:trace>
  <inkml:trace contextRef="#ctx0" brushRef="#br0" timeOffset="485154.4509">32519 3026 0,'-99'99'0,"198"-198"16,-99 124 0,0 0-16,0 24 15,0-24 1,25-25-1,0 25-15,-1-25 16,-24-25-16,25-24 16,-25 24-16,0 0 15,-25 0-15,-24-24 16,24 24-16,-25 0 16,26 25-16</inkml:trace>
  <inkml:trace contextRef="#ctx0" brushRef="#br0" timeOffset="486127.5424">21134 2803 0,'0'0'0,"0"25"16,24-25 15,1-25-15,0 25-16,-25 25 62,0 0-46,25-1-16,-25 1 16,0 0-16,25 0 15,-1 0 1,1-25-16,0-50 15,25 25-15,-26 0 16,1-24-16,25 24 0,-25 0 16,24-24-16,50-51 0,-74 51 15,25 24-15</inkml:trace>
  <inkml:trace contextRef="#ctx0" brushRef="#br0" timeOffset="509691.6697">21580 5159 0,'0'25'94,"0"0"-94,0 0 16,0 0-1,0-1-15,0 1 16,-25 0-16,25 25 16,0-26-16,0 1 0,-25 0 0,25 0 15,0 0-15,0 49 0,0-49 16,-24 0-16,24-1 0,0 1 16,0 50-16,0-51 0,0 1 15,0 25-15,0-25 0,0 0 16,-25 49-16,25-49 0,0 0 15,0-1-15,0 26 0,-25-25 16,25 24-16,0 1 0,0-25 16,0 0-16,-25-1 0,25 26 15,0-25-15,0 0 0,0-1 16,0 26-16,0-25 0,0 49 16,0-49-16,0 25 0,0-26 0,0 1 15,0 25-15,0-1 0,0-24 16,0 0-16,0 0 0,0 0 15,-25 24-15,25 1 0,0-25 16,0 0-16,0-1 0,0 26 16,0 24-16,0-24 15,0-25-15,0 0 0,0 24 0,0-24 16,0 0 0,0 0-16,0-1 0,0 1 0,0 25 15,0-25-15,0-1 0,0 1 16,0 0-16,0 0 0,0 49 15,0-49-15,0 25 0,0-26 0,0 26 16,0 24-16,0-49 0,0 0 16,0 0-16,0 0 15,-24 0-15,24 49 0,0-49 0,0 0 16,0-1-16,0 26 16,0 0-16,0-26 0,0 1 15,0 25-15,-25-25 0,25 49 16,0-49-16,0 0 0,0-1 15,0 1-15,0 25 0,0-1 16,0 1-16,0-25 0,-25 0 0,25-1 16,0 26-16,0-25 0,0 0 15,0-1 1,0 1 0,0 0-16,-25 0 15</inkml:trace>
  <inkml:trace contextRef="#ctx0" brushRef="#br0" timeOffset="524484.8705">21903 5705 0,'24'-25'47,"1"0"-47,0 25 31,-25 25 16,25 0-47,-25 0 16,0 0-16,25 24 15,-25-24-15,0 0 16,0 0-16,0 0 0,0-1 16,-25 26-16,25 0 0,-25-26 0,0 1 15,25 0-15,-49 0 0,49 0 16,-25-25-16,0 24 0,0 1 15,0-25 1,25-25 15,25 25-15,0-24-16,0 24 0,-25-25 16,25 25-16,-1 0 0,1 0 15,0-25-15,0 25 16,0-25-1,-25 0-15</inkml:trace>
  <inkml:trace contextRef="#ctx0" brushRef="#br0" timeOffset="524700.4361">22250 5482 0,'0'-25'16,"0"50"0,0 0-1,0-1 1,0 1-16,0 0 0,0 0 16,0 0-16,-25-1 15,25 1-15</inkml:trace>
  <inkml:trace contextRef="#ctx0" brushRef="#br0" timeOffset="525236.8868">22423 5854 0,'0'-25'31,"-24"25"-15,-1 0-1,25 25 1,-25-25-16,25 25 15,-25 0-15,25-1 16,25 1 0,0 0-16,0 0 15,-1 0 1,1-1 0,-25 1-16,-25-25 15,-24 0 1,24 25-16,0-25 0,0 0 15,1 0-15,-1 0 0,0 0 16</inkml:trace>
  <inkml:trace contextRef="#ctx0" brushRef="#br0" timeOffset="526236.0793">24309 5259 0,'0'-25'0,"24"25"47,-24 25-16,0-1-15,0 1-16,0 0 0,0 0 16,0 24-16,0-24 15,0 0-15,-24 0 0,24 0 0,0-1 16,0 26-16,-25-25 16,25 0-16,0-1 15,0-48 1,25-1-1,-1 0-15</inkml:trace>
  <inkml:trace contextRef="#ctx0" brushRef="#br0" timeOffset="526625.1219">24730 5259 0,'0'0'0,"25"0"0,-25 24 63,0 1-63,-25 0 0,25 0 16,0 0-16,0-1 0,0 1 15,-25 0-15,25 0 0,0 0 16,0-1-16,0 1 15,25-25-15,0 25 0,0 0 0,0-25 16,-1 0-16,1 0 16,0-25-16,0 25 0,-25-50 0,25 26 15,-25-1-15,0-50 16,0 51-16,0-1 16,0 0-16,-25 0 0,0 0 15,0 1-15,0 24 0,1-25 16,-1 25-16,0 0 0,25 25 31,25-1-31</inkml:trace>
  <inkml:trace contextRef="#ctx0" brushRef="#br0" timeOffset="526995.3822">25400 5283 0,'0'25'31,"0"0"-15,0 0 0,0 0-16,0-1 0,0 1 15,0 25-15,0-25 16,0-1-16,0 1 0,-25-25 16,25 25-16,0 25 0,0-26 15,0 1-15,0 0 16,0-50 15</inkml:trace>
  <inkml:trace contextRef="#ctx0" brushRef="#br0" timeOffset="527422.513">25871 5358 0,'0'25'93,"0"-1"-77,0 1-16,0 0 16,0 25-16,0-26 15,0 1-15,0 0 0,0 25 16,0-26-16,0 1 0,0 0 15,0 0-15,0 0 16,0-50 15,0 0-15,0-25-16</inkml:trace>
  <inkml:trace contextRef="#ctx0" brushRef="#br0" timeOffset="527921.7067">26392 5333 0,'-25'0'15,"1"0"1,24 25-16,0 0 16,-25-25-16,25 24 15,0 1-15,-25 0 16,0 0-16,25 0 15,0 24-15,0-24 16,0 0-16,0 0 16,25 24-16,0-49 15,-25 25-15,25-25 0,-1 0 16,1 0-16,0 0 0,0 0 16,0-25-16,-1 0 0,1 1 0,0-1 15,-25 0-15,25 0 0,-25 0 16,0 1-16,0-26 15,0 25-15,0 0 0,-25 1 0,25-1 16,-25 0-16,0 0 0,1 25 16,-1 0-1</inkml:trace>
  <inkml:trace contextRef="#ctx0" brushRef="#br0" timeOffset="528220.6144">26963 5308 0,'0'0'0,"24"0"15,-24 25 16,0 0-31,0 0 16,0-1-16,-24 1 16,24 25-16,0-25 0,0-1 0,0 1 15,0 25-15,0-25 16,0-1-16,0 1 16,24-50 15</inkml:trace>
  <inkml:trace contextRef="#ctx0" brushRef="#br0" timeOffset="528601.8444">27434 5358 0,'0'25'16,"-25"-25"-16,0 0 16,25 24-1,0 1-15,-24-25 0,24 25 16,0 0-16,0 0 0,0-1 15,0 1-15,24 0 16,26 0-16,-25-25 16,0 0-16,-1 0 15,1 0-15,0-25 16,-25 0-16,25 0 0,-25 1 0,0-1 16,25-25-16,-25 25 0,0 1 15,-25-1-15,-25 0 16,25 0-16,1 25 0,-1-25 15,0 25-15</inkml:trace>
  <inkml:trace contextRef="#ctx0" brushRef="#br0" timeOffset="530729.4071">24259 5755 0,'0'0'0,"-25"0"0,0 0 16,25 24 62,25-24-63,25 0 1,-25 0-16,-1 0 16,1 0-16,0 0 0,0 25 0,0-25 15,-50 0 17,-25 0-17,25 0-15,1 0 16,-1 0-16,0 0 0,0 0 0,0 0 15,1 0-15,-1 0 0,0 25 16,50-25 15,0 0-15,-1 0-16,1 0 0,0 0 0,0 0 16,24 0-16,-24 0 15,0 0-15</inkml:trace>
  <inkml:trace contextRef="#ctx0" brushRef="#br0" timeOffset="532391.2666">18331 4837 0,'0'0'0,"-25"-25"15,25 0-15,25 25 31,-1 25-15,1-25-16,0 0 0,0 25 16,74-25-16,-49 0 0,-1 0 15,-24 0-15,25 0 0,-1 0 0,26 25 16,-50-25-16,-1 0 16,-24 25-16,-74-25 15,49 24-15,-24-24 16,24 0-16,-99 25 0,74-25 15,0 0-15,1 0 0,-1 0 16,25 0-16,-24 0 0,24 0 16,0 0-16,25 25 15,25-25-15,0 0 16,24 0-16,-24 0 0,25 0 16,49 0-16,0 0 0,-24 0 15,-26 0-15,75-25 16,-74 25-16,-75 0 31,0 25-31,1-25 16,-1 25-16</inkml:trace>
  <inkml:trace contextRef="#ctx0" brushRef="#br0" timeOffset="571226.0012">32221 2853 0,'25'0'15,"0"0"1,-25-25 0,25 25-16,-25-25 31,25 25-31,-25-25 16,24 25-16,-24-25 15,0 1 1,0-1-1,-24 25-15,24-25 16,0 0-16,-25 0 0,25 0 16,0 1-16,-25-1 0,0 0 15,25 0-15,-25 0 16,25 1-16,-25-1 0,1 0 16,-26 0-16,25 0 0,-24 1 15,24-1-15,-25 0 0,1 0 16,-1 25-16,25-25 0,-24 25 0,24-24 15,0 24-15,-25 0 0,26 0 16,-1 0-16,0 0 16,0 0-16,-24 24 0,24 1 15,0-25-15,-25 25 0,26 0 16,-51 0-16,50-1 0,1-24 16,-26 25-16,0 25 0,-24-25 15,49-1-15,0 1 0,0 0 16,25 0-16,-24 0 0,-1 24 15,25-24-15,-25 0 16,25 25-16,0-26 0,0 26 0,25-25 16,-25 0-16,25 24 0,-25-24 15,24 0-15,26 49 0,-25-49 16,-25 25-16,25-26 0,24 51 16,1-26-16,-25-24 15,0 25-15,-1-25 0,1-1 16,50 26-16,-51-25 0,1 0 0,25-1 15,-25 1-15,24 0 16,26 0-16,-51-25 0,1 25 0,50-25 16,-51 24-16,26-24 15,0 0-15,-26 0 0,26 0 16,-25 0-16,49-24 0,-49-1 16,49 0-16,-24 0 0,-25 25 15,49-49-15,-49 24 0,25 0 16,-25 0-16,24 0 15,-24 1-15,25-51 0,-26 50 16,1 1-16,0-26 0,0 25 16,24-49-16,-49 49 0,0 0 0,25 0 15,-25 1-15,0-26 0,0 25 16,-25 0-16,1-24 16,-1 24-16,0 25 15,-25-25-15,26 0 0</inkml:trace>
  <inkml:trace contextRef="#ctx0" brushRef="#br0" timeOffset="615371.8472">25995 6028 0,'-24'0'0,"-1"0"62,0 0-46,0 0 15,25-25-15,0 0 15,0 0-15,-25 25-1,25 25 32,0 0-31,0 0-16,0-1 15,-25 1-15,25 0 0,0 0 16,0 0-16,0 24 0,0-24 16,0 0-16,-24 0 15,24-1-15,0 1 0,0 0 16,-25-25 15,0 0-15,0 0-1,0-25 1,1 25-16,24 25 47,0 0-32,0 0 1,24-1-16,1-24 16,-25 25-16,25-25 15,0 25-15,0-25 16,-1 0 0,1-25-16,0 0 0</inkml:trace>
  <inkml:trace contextRef="#ctx0" brushRef="#br0" timeOffset="615706.173">26516 6201 0,'0'0'0,"25"0"16,-25-25-16,25 25 0,-25-24 15,0-1-15,25 25 0,-25-25 16,24 0-16,-24 0 15,25 1-15,-25-1 16,0 0-16,-25 25 16,1 0-16,24-25 0,-25 25 15,0 0-15,0 25 16,0 0-16,25 0 16,-24-1-16,24 26 15,0-25-15,-25 0 0,25-1 0,0 1 16,0 0-16,0 25 15,0-26-15,0 1 0,0 0 0,0 0 16,0 24-16,-25-24 16,25 0-16,-25-25 15</inkml:trace>
  <inkml:trace contextRef="#ctx0" brushRef="#br0" timeOffset="615839.9058">26318 6300 0,'49'149'0,"-98"-298"0,24 149 15,25-24 1,25 24-16,24 0 16,1 0-16,-25 0 15,24 0-15,-24 0 0</inkml:trace>
  <inkml:trace contextRef="#ctx0" brushRef="#br0" timeOffset="616026.5262">26739 6077 0,'0'-25'0,"0"50"0,0-25 32,0 25-17,0 0-15,0 24 16,0-24-16,0 0 0,0 0 0,-24 0 16,24-1-16,0 1 0,0 0 15,0 0-15,0 0 16</inkml:trace>
  <inkml:trace contextRef="#ctx0" brushRef="#br0" timeOffset="616152.2777">26863 6251 0,'-99'124'16,"198"-248"-16,-99 149 15,0-1 1,0 1-16</inkml:trace>
  <inkml:trace contextRef="#ctx0" brushRef="#br0" timeOffset="616512.1952">26888 6176 0,'0'0'0,"0"-24"15,-25 24-15,25-25 16,25 25-1,0 0 1,0 0 0,0 0-1,-25 25 1,0-1 15,0 1-31,0 0 16,0 25-16,0-26 15,0 1-15,0 0 0,0 0 16,0 24-16,0-24 0,0 0 0,0 0 16,0 0-16,0-1 0,0 1 15,0 0-15,0 0 16,0-75 15</inkml:trace>
  <inkml:trace contextRef="#ctx0" brushRef="#br0" timeOffset="616770.7513">27087 6201 0,'0'0'0,"0"-25"0,0 1 16,0-1-16,0 0 16,25 25-1,-25 25 1,24-25-16,-24 25 15,25-1-15,-25 1 0,0 0 16,0 0-16,0 0 16,-25-1-16,1 1 15,-1-25-15,25 25 0,-25-25 16,0 0 0,25-25-1,25 0 1</inkml:trace>
  <inkml:trace contextRef="#ctx0" brushRef="#br0" timeOffset="617722.8434">27335 6176 0,'-149'75'0,"298"-150"16,-149 100 0,0 0-1,-25 0-15,25 0 16,0-1-16,0 1 15,-25 25-15,25-25 0,0-1 16,0 1-16,-25 0 16,25 0-16,0 24 0,0-24 0,0 0 15,-24-25-15,24 25 16,0-50 0,0-25-1,0 1-15,0 24 16,0 0-16,0 0 0,0-24 15,0-1-15,0 25 16,0 1-16,0-1 0,0 0 0,0 0 16,24 0-1,1 25-15,0-24 16,0 24 0,0 0-16,-1 0 15,1 24-15,-25 1 16,0 0-16,25 0 15,-25 0 1,0-1-16,0 1 16,-25-25-16,25 25 0,25-25 31,-25-25-31,25 25 16,0-25-16,-1 1 0,1 24 15,0-50-15,0 25 0,-25 0 16,0 1-1,0-1-15,-25 25 32,0 49-32,25-24 15,0 0-15,-25 0 16,25 0-16,0-1 16,25-24-16,25 25 15,-25-25-15,-1 0 0,1 0 16,25-25-16,-25 25 15,-25-24-15,24 24 0,1-25 0,0 25 16,0-25-16,-25 0 0,25 25 16,-25-25-16,0 1 15,-25 24 1,0 0 0,0 0-16,25 24 0,-25-24 15,25 25-15,-24 0 0,-1 0 16,25 0-16,0-1 0,0 1 15,25-25 1,-1 0-16,1-25 16,0 1-16,0-1 0,0 0 15,-1 0-15,1 0 0,-25 1 16,25-51-16,0 50 0,-25 1 16,0-1-16,0 0 15,0 75 1,0-26-1,-25 1-15,25 0 0,-25 0 16,25 24-16,-25-24 0,25 50 16,-24-51-16,24 1 0,-25 0 0,25 0 15,0 0-15,0 24 0</inkml:trace>
  <inkml:trace contextRef="#ctx0" brushRef="#br0" timeOffset="620440.6108">24656 6871 0,'-25'0'15,"25"-25"1,-25 25 46,0 0-46,1 0-16,24 25 16,-25 0-16,25 0 15,-25-25-15,25 24 0,-25-24 16,25 25-16,0 0 0,0 0 16,0 0-16,-25-25 0,25 49 15,0-24-15,0 0 16,25 0-16,0 24 15,0-49-15,0 0 0,-25 25 0,24-25 16,26 0-16,-25-25 0,0-24 16,-1 49-1,1-50-15,-25 25 0,0 0 16,0-24-16,0 24 0,0 0 16,0-24-16,-25 24 0,1 0 15,-1 0 1,0 25-16,25 25 31,0 0-31,25-25 0</inkml:trace>
  <inkml:trace contextRef="#ctx0" brushRef="#br0" timeOffset="620834.7552">25152 6921 0,'25'0'31,"-25"24"0,0 1-31,0 0 16,-25 25 0,25-26-16,0 1 15,0 0-15,0 0 16,0 0-16,0-1 0,-25 1 0,25 0 15,0 0-15,0 0 0,0-1 16,25-24 0</inkml:trace>
  <inkml:trace contextRef="#ctx0" brushRef="#br0" timeOffset="621314.0552">25623 7020 0,'-25'0'16,"1"0"15,24 25-15,0-1-16,0 1 15,0 0-15,0 0 16,0 0-16,0-1 0,0 1 15,0 0 1,24-25-16,1-25 16,0 25-16,-25-25 15,25 1-15,-25-1 16,0 0-16,25-25 0,-25 26 16,0-1-16,0 0 15,-25 0-15,0 25 16,0 0-16,25 25 15,0 0 1,25-25 0</inkml:trace>
  <inkml:trace contextRef="#ctx0" brushRef="#br0" timeOffset="621639.3377">25995 7069 0,'0'0'0,"-24"25"31,24 0-31,-25-25 16,25 25-16,0 0 16,0-1-16,0 1 15,25 0 1,-1 0-16,1-25 0,0 0 15,0 0-15,0 0 0,-1 0 16,1-25-16,0 0 16,0 0-16,-25 1 0,0-1 15,0 0-15,0 0 16,-25 0-16,-25 1 0,50-1 0,-24 25 16,-1-25-1,0 25-15</inkml:trace>
  <inkml:trace contextRef="#ctx0" brushRef="#br0" timeOffset="621984.58">26591 7094 0,'0'25'31,"0"0"-15,-25 0-16,25-1 15,0 1-15,-25 0 0,25 0 16,0 0-16,0-1 0,0 1 0,0 0 16,0 0-16,0 0 15,25-25 1</inkml:trace>
  <inkml:trace contextRef="#ctx0" brushRef="#br0" timeOffset="622293.4094">26938 7193 0,'-25'0'16,"25"25"-1,0 0 1,0 0-16,0 0 15,0-1-15,0 1 16,0 0-16,25-25 16,0 0-16,-1 0 15,1-25-15,0 0 16,0-24 0,0 24-16,-25 0 0,0 0 15,0 1-15,0-1 0,0 0 16,-25 25-1</inkml:trace>
  <inkml:trace contextRef="#ctx0" brushRef="#br0" timeOffset="622489.7757">27558 7094 0,'25'0'16,"-25"25"-16,0 0 16,0 0-16,0 24 15,0-24-15,0 25 16,0-26-16,0 1 0,0 0 16,0 49-16</inkml:trace>
  <inkml:trace contextRef="#ctx0" brushRef="#br0" timeOffset="636857.6024">23788 7764 0,'-25'0'16,"50"0"15,-1 0-15,1 0 15,0 0-15,0 0-1,0 0 1,0 0 0,-1 0-16,1 0 0,0 0 15,49-25-15,-49 25 0,0 0 16,0 0-16,0 0 15,-50 0 48</inkml:trace>
  <inkml:trace contextRef="#ctx0" brushRef="#br0" timeOffset="637094.6864">24036 7565 0,'-25'0'31,"25"25"-15,0 0-16,0 0 0,0 0 15,0-1-15,0 51 0,-25-50 16,25-1-16,0 1 0,0 0 16,-25 25-16,25-26 15</inkml:trace>
  <inkml:trace contextRef="#ctx0" brushRef="#br0" timeOffset="637980.4785">27583 7689 0,'0'25'63,"0"0"-47,0 0-1,0 0 1,0-1-1,0 1-15,-25-25 0,25 25 16,0 0-16,0 0 0,0-1 16,0 1-16,-25 0 15</inkml:trace>
  <inkml:trace contextRef="#ctx0" brushRef="#br0" timeOffset="639152.8884">23837 8086 0,'25'0'47,"0"0"-31,0 0 0,0 0-1,-1 0-15,1 0 16,0 0-16,0 0 0,0 0 15,-1 0-15,1 0 0,0 0 16,25 0-16,24 0 0,-49 0 16,24 0-16,1-24 0,0 24 15,-1 0-15,50 0 0,-49 0 16,-25 0-16,24 0 0,1 0 16,24 0-16,-49 24 0,0-24 15,0 0-15,0 0 0,0 0 16,24 0-16,1 0 0,-25 0 15,-1 0-15,1 0 0,25 0 16,24 0-16,-49 0 0,25 0 0,-26 0 16,26 0-16,24 25 0,-49-25 15,50 25-15,-51-25 16,26 0-16,0 0 0,-1 0 16,-24 0-16,25 0 0,-26 0 15,76 0-15,-75 0 0,24 0 16,1 0-16,-1 0 0,-24 0 0,74 25 15,-74-25-15,25 0 16,-25 0-16,24 0 0,-24 0 0,74 0 16,-74 25-16,25-25 15,-26 0-15,26 0 0,24 0 16,-24 0-16,-25 0 0,24 24 0,1-24 16,0 0-16,49 0 0,-49 25 15,24-25-15,-24 0 0,-1 0 16,1 0-16,74 25 0,-25-25 15,-49 0-15,-26 0 16,76 25-16,-76-25 0,26 0 16,24 0-16,-24 0 0,24 0 15,-49 0-15,25 0 0,-25 0 16,0 0-16,-1 0 16,26 0-16,-25 0 0,0 0 15</inkml:trace>
  <inkml:trace contextRef="#ctx0" brushRef="#br0" timeOffset="668282.6081">14932 5531 0,'0'-24'31,"-24"24"16,-1 0-31,0 0-16,0 0 16,0-25-16,1 25 15,-1 0-15,0 0 16,0 0-16,0-25 0,1 25 15,-1 0-15,0-25 16,-25 25-16,26 0 16,-1 0-16,0 0 15,25 25 17,0 0-1,-25-25-31,25 25 31,0-1-31,-25-24 16,25 25-16,0 0 0,0 0 15,0 0-15,0-1 16,0 1-16,0 0 0,0 0 16,0 0-16,0-1 0,0 1 15,0 50-15,0-50 16,0 24-16,-24-24 0,24 0 0,0 49 15,0-49-15,0 0 16,0 24-16,-25-24 0,25 0 16,0 25-16,0-26 0,0 1 15,0 0-15,0 0 16,25-25 15,-25-25-15,24 25-1,1 0-15,0 0 0,0 0 16,0 0-16,-1 0 16,1 0-16,0-25 15,25 25-15,-26 0 0,1 0 16,0 0-16,0 0 0,0 0 16,24 0-16,-24 25 0,0-25 15,0 25-15,-1-25 16,1 0-16,0 0 15,-25-25 17,0 0-17,0 0 1,0 1 0,0-1-1,0 0 1,0 0-16,0 0 15,0 1-15,0-1 0,0 0 0,0-25 16,0 26-16,0-26 0,0 0 16,0 26-16,0-1 0,0-25 15,0 25-15,0-24 0,0 24 16,0 0-16,0 0 0,0 0 16,0 1-16,0-1 0</inkml:trace>
  <inkml:trace contextRef="#ctx0" brushRef="#br0" timeOffset="672016.3979">19447 8855 0,'0'-25'15,"0"1"17,0-1 14,-25 25-30,25-25 0,-25 25-1,25-25-15,-25 25 16,1 0-16,24-25 16,-25 25-16,0 0 15,0 0-15,0 0 0,1 0 16,-1-24-1,0 24-15,0 0 16,0 0-16,1 0 16,-1 0-16,0 0 15,0 0-15,0 24 0,1-24 16,-1 0-16,25 25 0,-25-25 16,-25 25-1,26-25-15,-1 25 16,0-25-16,25 25 15,-25-25-15,25 24 16,-25-24-16,25 25 16,-24-25-16,-1 25 15,25 0-15,-25 0 16,0-1 0,25 1-16,0 0 15,0 0 1,-25 0-16,25 0 15,0-1-15,0 1 16,0 0-16,0 0 16,0 0-1,0-1 1,0 1 0,25-25-16,-25 25 15,0 0-15,25-25 0,-25 25 16,25-25-16,0 24 15,-25 1-15,24-25 0,-24 25 16,25-25-16,0 25 16,0-25-16,-25 25 15,25-25-15,-1 24 16,1-24-16,0 25 0,0-25 16,0 0-1,-1 0-15,1 0 16,0 0-16,0 0 15,0 0-15,24 0 16,-24 0 0,0 0-16,0 0 15,-1 0-15,1 0 16,0-25 0,0 25-16,-25-24 15,25 24-15,-1 0 16,1-25-16,0 25 15,0-25-15,0 25 32,-25-25-32,24 0 15,-24 1 1,25 24-16,-25-25 16,25 0-1,-25 0 1,0 0-16,25 1 15,-25-1 1,25 25 0,-25-25-16,0 0 15,0 0-15,0 1 32,0-1-32,0 0 15,0 0 1,0 0-1,-25 0-15,25 1 32,-25-1-32,25 0 31,-25 25-15,25-25-16,0 0 15,-25 1 1,1 24-1,24-25 1,-25 25-16,25-25 16,-25 25-1,25-25 1,-25 25 0,25-25-1,-25 25 1,1 0-1,-1 0 1,0 0 0,0 0 15,0 0-15,1 0 15,-1 0-16</inkml:trace>
  <inkml:trace contextRef="#ctx0" brushRef="#br0" timeOffset="679008.3388">19496 8905 0,'-24'0'15,"24"-25"1,0 0-1,0 0 1,0 1-16,0-1 31,0 0-31,0 0 16,0 0 0,-25 25-1,25-24-15,-25 24 16,0-25-16,0 25 0,1 0 15,-26-25-15,25 25 16,0 0-16,1 0 16,-1 0-16,0 0 0,0 0 15,0 0-15,1 0 16,-1 0-16,0 0 0,0 25 16,0 0-16,1-25 15,-1 0-15,0 24 16,0 1-16,0-25 0,1 25 15,-1 0-15,25 0 16,-25-1-16,25 1 16,-25 0-16,25 0 15,0 0-15,0-1 0,0 1 16,-25 0-16,25 0 0,0 0 16,0 0-16,0-1 15,0 1-15,0 0 16,0 0-16,0 0 0,25-25 15,-25 24-15,25 1 16,-25 0-16,25-25 16,0 25-1,-1 0-15,1-25 16,-25 24-16,25-24 0,0 0 16,-25 25-16,25-25 0,-1 0 15,1 25-15,0-25 16,0 0-16,0 0 0,-1 0 15,1 0 1,0 0-16,0 0 0,24-25 16,-24 25-1,0 0-15,0-25 16,0 1-16,-1 24 0,1 0 16,0-25-16,0 0 15,0 25-15,-25-25 0,0 0 16,24 1-16,1-1 15,-25 0 1,25 0-16,-25 0 16,0 1-16,25-1 15,-25 0-15,0 0 0,0 0 16,0 0-16,0 1 16,0-1-16,0 0 15,-25 25-15,25-25 0,-25 25 0,0-25 16,25 1-16,-24 24 15,24-25-15,-25 25 0,25-25 16,-50 0-16,25 25 0,1-25 16,-1 25-16,-25 0 0,25 0 15,1 0-15,-1 0 16,0 0-16,0 0 16,0 0-16,1 0 15,-1 0-15,0 0 0,0 25 16,0-25-16,1 0 15,-1 25-15,0-25 0,0 0 16,0 0-16,25 25 0,-49-25 16,24 25-16,0-25 15,-24 24-15,49 1 16,-25 0-16,25 0 16,-25 0-16,25-1 15,0 1-15,0 25 16,0-25-16,0 0 15,0-1-15,0 1 0,0 0 0,25 0 16,-25 0-16,0-1 16,25 1-16,-25 25 15,24-50-15,-24 25 16,25-25 0,0 49-16,0-49 0,0 25 15,24-25-15,-24 25 16,0-25-16,0 0 15,-1 0-15,1 0 0,0 0 16,0 0-16,0 0 16,-1 0-16,1 0 0,0 0 15,0 0-15,0 0 0,-1 0 16,1 0-16,0-25 0,0 25 16,24-25-1,-24 0-15,0 25 16,0 0-16,-25-24 0,25 24 15,-1-25-15,1 0 16,0 0-16,0 25 16,-25-25-16,25 25 0,0-24 15,-25-1-15,24 25 16,-24-25-16,0 0 16,0 0-16,25 1 0,-25-1 15,0 0-15,0 0 16,0 0-16,0-24 15,0 24-15,-25 0 16,1-25-16,24 26 16,-25 24-16,0-25 0,-25 0 15,25 25-15,-24 0 0,24 0 16,0 0-16,-49 0 0</inkml:trace>
  <inkml:trace contextRef="#ctx0" brushRef="#br0" timeOffset="683715.1375">14709 6424 0,'0'-24'16,"25"-1"0,0 25-1,-25-25 1,25 25-16,-1 0 47,1 0-47,0 0 15,0 0-15,0 0 16,24 0-16,-24-25 16,0 25-16,0 0 0,24 0 15,1 0-15,-25-25 0,-1 25 0,1 0 16,0 0-16,0 0 0,49 0 15,-49 0-15,25 0 0,-25-24 16,-1 24-16,26 0 0,49 0 16,-74 0-16,0 0 15,24 0-15,-24 0 0,50 0 16,-51 0-16,1 0 0,0 0 16,49 0-16,-49 0 15,0 0-15,0 0 0,24 0 0,-24 0 16,25 0-16,-25 0 0,-1 0 15,1 0-15,0 0 16,0 0-16,24 0 0,-24 0 0,25 0 16,-25 0-16,0 0 0,49 0 15,-49-25-15,24 25 0,-24 0 16,0 0-16,25 0 0,-1 0 16,1 0-16,-25 0 0,-1 0 15,1 0-15,0 0 0,0 0 0,0 0 16,-1 0-16,1 0 0,25 0 15,-1 0-15,-24 0 16,25 0-16,-25 0 0,-1 0 0,26 0 16,0 0-16,-26 0 15,26 0-15,-25 0 0,0 0 0,49 0 16,-49 0-16,0 0 0,0 0 16,-1 0-16,1 0 15,-50 0 16,1 0-31,-1 0 16,0 0-16,-25 0 0,25 0 0,1 0 16,-1 0-16,-25-25 15,1 25-15,-1 0 16,25 0-16,0-25 0,-24 25 16,24 0-16,-49 0 0,24 0 0,25 0 15,-24 0-15,24 0 0,-50 0 16,51 0-16,-26 0 0,25 0 15,-24 25-15,24-25 0,-50 0 16,51 0-16,-1 25 0,0-25 16,0 0-16,0 0 0,-49 25 15,49-25-15,0 0 0,0 0 0,-24 0 16,-1 0-16,25 0 0,-24 0 16,24 0-16,0 0 0,0 0 15,-49 0-15,49 0 0,-24 0 16,24 0-16,-25 0 0,25 0 15,-49 0-15,49 0 0,0 0 16,-24 0-16,24 0 0,-25 0 16,1 0-16,-26 0 15,51 0-15,-26 0 0,0 0 16,25 0-16,1 0 0,-1 0 16,0 0-16,0 0 0,-24 0 15,24 0-15,0 0 0,0 0 16,0 0-16,-24 24 15,24-24-15,0 0 16,50 0 15,0 0-31,-25-24 16,25 24 0,-1 0-16,1 0 0,0 0 15,0 0-15,24 0 16,-24 0-16,0 0 0,0 24 15,0-24-15,24 0 0,26 0 16,-50 0-16,24 0 0,1 0 0,-1 0 16,1 0-16,24-24 0,-24 24 15,0-25-15,-1 25 16,1 0-16,49-25 0,-49 25 16,-1 0-16,-24 0 0,25 0 0,-26 0 15,26 0-15,-25 0 0,24 0 16,-24 0-16,0 0 15,0 0-15,49 0 0,-49 0 0,50 0 16,-26 0-16,26 0 16,-26 0-16,-24 0 0,25 0 0,-1 0 15,-24 0-15,49 0 0,-49 0 16,0 0-16,0 0 0,24 0 16,-24 0-16,25 0 0,-25 0 15,24 0-15,-24 0 0,0 0 16,49 0-16,-49 0 0,0 0 15,0 0-15,24 0 16,1 0-16,-25 0 0,0 0 16,-1 0-16,1 0 15,-50 0 17,1 0-32,-1 0 15,0 0-15,0 0 0,-25 0 0,26 0 16,-1 0-16,0 0 0,-25 0 15,26 0-15,-51 0 0,26 25 16,-1-25-16,25 0 0,-24 0 16,-51 0-16,76 0 0,-26 0 15,0 0-15,1 0 0,-1 0 16,-49-25-16,49 25 0,1 0 16,-1 0-16,1 0 0,-1 0 15,-25 0-15,26 0 0,-1 0 16,1 0-16,-75 0 0,74 0 15,0 25-15,26-25 0,-26 0 16,25 0-16,-74 25 0,74-25 16,-24 0-16,24 0 15,-25 0-15,25 0 0,-49 0 0,24 24 16,26-24-16,-26 0 0,25 0 16,-74 0-16,74 0 0,-25 25 15,26-25-15,-26 0 0,25 0 16,-49 0-16,49 0 0,0 0 15,-24 25-15,24-25 16,-25 0-16,25 0 0,1 0 16,-1 0-1,50 0 48,-1 0-48,1 0 1,0 0-16,0 0 0,0 0 16,24 0-16,-24 0 0,25 0 15,-26 0-15,26 0 0,0 0 16,24 0-16,-24-25 0,-1 25 0,1 0 16,0 0-16,49 0 15,-50 0-15,-24 0 0,25 0 16,-25 0-16,24 0 0,26 0 0,-51 0 15,26 0-15,-25 0 0,24 0 16,-24 0-16,50 0 0,-26 0 16,-24 0-16,25 0 0,-26 0 15,51 0-15,-26 0 0,-24 0 16,25 0-16,-25 0 0,0 0 16,49 0-16,-49 0 0,24 0 15,-24 0-15,0 0 0,0 0 0,49 0 16,-49 0-16,25 0 0,-26 0 15,1 0-15,50 0 0,-51 0 16,26 0-16,-25 0 0,0 0 16,-1 0-16,26 0 0,-25 0 15,0 0-15,-1 0 0,1 0 16,0 0-16,0 0 0,0 0 16,-1 0-16,1 0 0,0 0 15,25 0-15,-26 0 16,1 0-16,-50 0 31</inkml:trace>
  <inkml:trace contextRef="#ctx0" brushRef="#br0" timeOffset="694036.2189">24532 5035 0,'0'-24'47,"-25"24"-16,0 0 0,0 0-31,1 0 16,-1 0-16,0 0 15,0 0-15,0 0 16,1 0 0,-1 0-16,0 0 15,0 0-15,0-25 16,1 25-16,-1 0 15,0 0-15,0 0 32,25-25-17,0 50 48,0 0-63,-25-25 15,25 24-15,0 1 16,0 0-16,-24 0 16,24 0-16,0-1 15,0 1-15,-25 0 16,25 0-16,0 0 0,0-1 16,-25 26-16,25-25 0,-25 49 15,25-49-15,0 0 16,-25 24-16,25-24 15,0 0-15,0 0 0,0 0 16,0-1 0,0 1-1,25-25 63,0 0-78,0 0 16,0 0 0,-25-25-16,24 25 15,1 0-15,0 0 16,0 0-16,0 0 16,-1 0-1,1 0-15,0 0 0,0 0 0,0 0 16,-1 0-16,1 0 15,0 0-15,0 0 16,-25 25-16,25-25 16,-1 0-16,1 0 15,0 0-15,0 0 16,0 0-16,-1 0 31,-24-25 47,0 1-46,0-1-32,0 0 15,-24 0-15,24 0 16,0-24-1,0 24-15,0 0 16,0 0-16,0 1 16,0-1-16,0 0 0,0 0 15,0 0-15,0 1 0,0-1 16,0 0-16,24 25 16,-24-50-16,0 26 15,0-1 1,0 0-16,0 0 47,-24 25 0,-1 0-32,0 25-15,0-25 16,0 0-16,1 0 15,-1 0-15,0 0 16,0 0-16,0 0 0,1 0 16,-1-25-16,0 25 0,0 0 0,0 0 15,1-25-15,-1 25 16,50 0 0,-1 25-1</inkml:trace>
  <inkml:trace contextRef="#ctx0" brushRef="#br0" timeOffset="701025.9469">14858 5457 0,'-25'-25'0,"25"0"31,-25 25-31,1 0 31,-1 0-31,0 0 16,0 0 0,0 0-16,1 0 0,-1 0 15,0 0 1,0 0-16,0 0 0,1 0 15,-1 25-15,0-25 16,0 25-16,0-25 0,25 25 0,-24 0 16,-1-25-16,0 49 0,0-24 15,0 25 1,25-1-16,-25 1 16,25-25-16,0-1 0,-24 1 15,24 25-15,0-25 0,0 24 16,0-24-16,0 0 0,0 0 15,0 24-15,0-24 0,0 0 16,24 0-16,-24 0 0,25 24 0,-25-24 16,25 0-16,0 0 15,-25-1-15,50 1 16,-26 0-16,-24 0 0,25-25 16,0 0-16,0 25 0,0-25 15,-25 24-15,24-24 0,1 0 16,0 0-16,0 0 0,0-24 15,-1 24-15,-24-25 16,50 0-16,-25 25 16,-25-25-16,25 25 0,-1-25 0,1 1 15,0-1-15,0 0 16,24-25-16,-49 26 16,25-1-16,0 0 0,-25 0 15,25-24-15,-25 24 16,0 0-16,0 0 15,0 0-15,0-24 0,0-1 16,0 25-16,-25 0 16,25-24-16,-25 24 0,25 0 15,0 0-15,0 1 0,0-1 16,-25-25-16,25 25 0,0 1 0,0-1 16,-24 25-16,24-25 0,-25-25 15,0 26-15,0 24 16,0-25-16,1 25 0,-1 0 15,0 0 1,0 0-16,0 0 0,1 0 16,-1 0-1,0 25-15,0-1 16,0 1-16,1-25 0,24 25 16,-50 0-16,25 0 15,0-1-15,1 1 0,-1 25 16,25-25-16,-25-1 15,25 1-15,-25 0 0,25 0 16,-25 49-16,0-49 0,25 0 0,0 49 16,-24-24-1,24-25-15,0 0 0,49-25 0,-49 24 16,25 1-16,25 0 0,-25-25 16</inkml:trace>
  <inkml:trace contextRef="#ctx0" brushRef="#br0" timeOffset="702258.5646">19893 7094 0,'-24'0'16,"24"-25"-16,-25 25 0,0 0 16,25-24-1,-25 24 1,50 0 31,0 0-32,-25 24-15,25-24 0,24 0 16,-24 0-16,-25 25 16,25-25-16,0 0 0,-1 0 15,1 0-15,0 0 16,0 0 0,-50 0-1,-25 0 1,26 0-16,-1 0 0,0 0 15,0 0-15,-24 0 0,24 0 16,0 0-16,0 0 16,0 0-16,50 25 31,0-25-15,0 0-16,0 0 15,24 0-15,-24 0 0,0 0 16,0 0-16,-1 0 0,1 0 15,0 0-15,-50 25 32,0-25-32,1 0 15,-1 0 1</inkml:trace>
  <inkml:trace contextRef="#ctx0" brushRef="#br0" timeOffset="705344.7464">3547 5457 0,'0'-25'31,"0"0"-31,0 1 31,-25 24 1,0 0-17,1 0 1,-1 0-16,0 0 0,-25 0 15,26 0-15,-26 0 16,25 0-16,0 0 0,-24 0 16,24 0-16,0 24 15,-24 1-15,24 0 0,25 0 16,-25-25-16,25 25 0,0-1 16,-25 1-16,25 50 0,-25-51 15,25 26-15,0-25 0,0 24 16,0-24-16,0 50 0,0-50 15,0 24-15,0-24 0,0 0 16,50 49-16,-50-49 0,25 0 16,-25 0-16,25-1 0,24 1 15,-24 0-15,0-25 0,0 25 16,-1-25-16,1 0 0,50 0 16,-51 0-16,1 0 0,0 0 15,0-25-15,24 0 0,-24 25 16,0-25-16,0 1 0,0-1 15,-25 0-15,49-25 0,-49 26 16,25-1-16,-25-25 0,25 25 16,-25-49-16,25 49 0,-25-25 15,0 1-15,0-1 0,0 1 0,0-26 16,0 50-16,0-24 16,-25 24-16,25 0 0,-25 0 15,0 1-15,0-1 0,1 25 16,24-25-16,-25 25 15</inkml:trace>
  <inkml:trace contextRef="#ctx0" brushRef="#br0" timeOffset="706581.2978">10269 6499 0,'25'0'62,"0"0"-62,0 0 16,-1 0-1,1 0-15,-25 25 16,25-25-16,0 0 0,-25 24 16,25-24-1,-50 0 17,25-24-32,-25 24 0,0-25 15,0 25-15,1 0 0,-1 0 16,-25 0-16,25-25 0,1 25 15,-1 0-15,0 0 16,0 0-16,50 0 47,0 0-47,24 25 16,-24-25-16,0 0 0,0 0 15,0 0-15,-1 0 0,51 0 16,-50 0-16,-1 0 0,1 0 0,0 0 15</inkml:trace>
  <inkml:trace contextRef="#ctx0" brushRef="#br0" timeOffset="737558.7944">24755 8483 0,'0'-25'16,"0"1"15,-25 48 16,25 1-31,-25 0-16,25 0 15,-24 0 1,24-1-16,0 1 0,0 0 15,0 0-15,0 0 0,0 24 16,24-49-16,-24 25 16,25-25-16,-25 25 0,25-25 15,0 0-15,0 0 0,-1 0 0,1 0 16,0-25-16,0 0 16,-25 0-16,25 25 0,-25-24 15,25-1-15,-25-25 16,0 25-16,0 1 0,0-1 0,0 0 15,0 0-15,-25 0 16,25 1-16,-25 24 16,0 0-16,0 0 0,0 24 31,50 1-15,25-25-1</inkml:trace>
  <inkml:trace contextRef="#ctx0" brushRef="#br0" timeOffset="737916.0018">25350 8483 0,'0'0'0,"25"-25"16,-25 50 31,0 25-47,0-25 16,-25-1-16,25 1 15,-24 25-15,24-25 0,0-1 16,0 1-16,0 0 0,-25 0 15,25 0-15,0-1 16,0 1 0,0-50-1,25 1 1,-25-1-16,0 0 0</inkml:trace>
  <inkml:trace contextRef="#ctx0" brushRef="#br0" timeOffset="738351.7328">25722 8582 0,'0'0'0,"0"-24"15,-24 48 17,-1 1-32,25 0 15,-25 0-15,25 0 0,-25-1 16,25 1-16,0 0 16,25 0-1,-25 0-15,25-25 16,0 0-16,-25 24 0,49-24 15,-24 0-15,0 0 0,0-24 0,-1 24 16,1-50-16,0 0 16,-25 26-16,0-1 0,25 0 15,-25-25-15,-25 26 16,25-1-16,-25 25 16,0-25-16,1 25 15,-1 25 1,25 0-1</inkml:trace>
  <inkml:trace contextRef="#ctx0" brushRef="#br0" timeOffset="738759.0696">26194 8558 0,'25'0'0,"-50"0"0,50 24 62,-50-24-62,25 25 16,0 0-16,-25-25 0,25 25 16,0 0-16,0-1 0,25 1 15,-25 0-15,25-25 16,-25 25-16,49 0 0,-24-1 15,0-24 1,0-24-16,-25-1 16,0 0-16,0-25 15,0 26 1,0-1-16,0-25 0,-25 50 16,25-25-16,0 1 15,-25 24 16,0 0 1</inkml:trace>
  <inkml:trace contextRef="#ctx0" brushRef="#br0" timeOffset="739112.2856">26739 8582 0,'0'-24'0,"0"48"31,-24-24-15,24 25-16,0 0 15,0 0-15,-25 0 16,25-1-16,0 1 0,0 0 16,0 0-16,0 0 15,0-1-15,0 1 0,0 0 16,25-25 15</inkml:trace>
  <inkml:trace contextRef="#ctx0" brushRef="#br0" timeOffset="739549.3234">27087 8607 0,'25'0'16,"-25"25"31,0 0-47,0 0 15,0-1-15,-25 1 0,25 0 16,0 0-16,0 24 16,0-24-1,0 0-15,25-25 16,-1 0-16,-24-25 16</inkml:trace>
  <inkml:trace contextRef="#ctx0" brushRef="#br0" timeOffset="739845.5604">27484 8607 0,'0'0'0,"-25"25"47,25 0-31,0 0-16,0-1 0,0 1 15,0 0-15,0 0 16,25-25 0,-1 0-16,1 0 15,0 0-15,0-25 16,0 0-16,-1 25 0,-24-25 0,25 1 16,-25-1-16,-25 0 15,25 0-15,-49 25 16,24-25-16,0 25 0,-24 0 15,-26 0-15</inkml:trace>
  <inkml:trace contextRef="#ctx0" brushRef="#br0" timeOffset="741080.6461">28203 8632 0,'-25'0'0,"50"0"47,0 0-47,0 0 15,-25 25-15,24-25 16,26 0-16,-25 25 16,0-25-16,-1 0 15,1 0-15,-50 0 47,1 0-31,-1 24-16</inkml:trace>
  <inkml:trace contextRef="#ctx0" brushRef="#br0" timeOffset="741227.3283">28253 8731 0,'-25'25'31,"99"-75"-31,-123 75 0,24 25 16,50-50 0,-1 25-16,1-25 15,0 0-15,0 0 16,0 0-16,-1 0 0,1 0 15,0-25-15,0 25 0</inkml:trace>
  <inkml:trace contextRef="#ctx0" brushRef="#br0" timeOffset="741749.3076">28773 8582 0,'25'-24'32,"0"24"-17,0 0 1,0 0-16,-1 0 0,1 0 15,0 0 1,0 24-16,0-24 0,-25 25 0,0 0 31,-25-25-31,0 25 16,-25 0-16,26-1 16,-1-24-16,25 25 15,0 0 1,0 0-1,25-25-15,-1 25 16,1-25-16,0 24 0,0-24 16,0 25-16,-25 0 15,0 0 1,-25-25-16,0 25 16,0-25-16,0 0 15,1 0 1,-1 0-16,0 0 15,25-25 1,25 25-16,0-25 0,-1 25 16</inkml:trace>
  <inkml:trace contextRef="#ctx0" brushRef="#br0" timeOffset="742125.4789">29170 8806 0,'199'-75'31,"-472"174"-31,347-123 0,150-51 0,-224 50 0,24 25 15,1-24-15,-25-1 0,0 0 16,25 0 0,-25-24-16,0 24 15,-50 25-15,50-25 0,-49 25 0,24 0 16,0 0-16,0 0 16,25 25-16,-24 0 0,24-1 15,0 1-15,0 0 16,0 25-16,24-26 0,-24 1 15,25-25-15,-25 25 0,25 0 16,-25 0-16,0-1 0,25 1 0,-25 0 16,25 0-1,-50 0 1,0-25 0,0 0-16,0 0 0,25-25 15,0 0-15,0 0 16,0 0-16,0 1 15,25-1-15,0 0 0,-25 0 0,25 25 16,0-25-16,-1 25 0,-24-24 16,25-1-16</inkml:trace>
  <inkml:trace contextRef="#ctx0" brushRef="#br0" timeOffset="780628.7054">29691 6424 0,'-25'0'0,"25"-24"16,25 24 93,0 0-109,25 0 16,-26 0-16,1 0 0,0 24 0,0-24 16,24 0-16,-24 0 15,0 0-15,0 0 16,0 0-16,-1 0 0,1 0 16,-50 25 30,1-25-30</inkml:trace>
  <inkml:trace contextRef="#ctx0" brushRef="#br0" timeOffset="780824.6745">29840 6548 0,'0'25'15,"99"-99"-15,-198 123 0,149-24 47,-26-25-47,1 25 16,0-25-16,25 0 0,-26 0 15,1 0-15,0 0 0,0 0 16,24 0-16,-24 0 16,0 0-16</inkml:trace>
  <inkml:trace contextRef="#ctx0" brushRef="#br0" timeOffset="781235.7653">30807 6449 0,'0'0'0,"-24"0"31,48 0 0,1 0-31,0 0 0,0 0 16,24 0-16,-24 0 15,0 0-15,0 0 0,0 0 16,24 0-16,-24 0 16,0 0-16,0 0 15,-1 0 1</inkml:trace>
  <inkml:trace contextRef="#ctx0" brushRef="#br0" timeOffset="781754.6322">31428 6300 0,'0'-24'0,"24"24"32,1 0-17,25 0 1,-25 0-16,-25 24 0,24-24 0,1 0 15,-25 25-15,25-25 0,-25 25 16,0 0-16,-25 0 16,0-1-1,1-24-15,-1 25 16,0-25-16,0 25 0,0-25 0,1 0 16,24 25-16,-25-25 15,25 25-15,25-25 16,24 0-16,-24 24 15,0 1-15,0-25 0,-1 0 16,1 25-16,0 0 0,-25 0 16,25-25-16,-25 24 15,-25 1-15,0 0 16,0-25-16,1 0 16,-1 25-16,0-25 15,0 25-15,25-50 16,0 0-1,25 25-15,0-50 16,0 50-16</inkml:trace>
  <inkml:trace contextRef="#ctx0" brushRef="#br0" timeOffset="782239.5834">31948 6573 0,'-297'50'0,"594"-100"0,-247 50 0,-25-25 16,0 25-16,-1-24 0,1-1 15,-25 0-15,25 25 0,-25-25 16,0 0-16,0-24 16,0 24-16,-25 0 15,-24 0 1,24 25-16,0 0 0,0 0 16,-24 0-16,24 0 15,0 0-15,0 25 16,25 0-16,0 0 0,0 0 15,0-1-15,25 26 16,0-25-16,0-25 0,-1 25 16,1-1-16,0 1 15,0 25-15,0-25 0,-1-1 0,1 1 16,0 25-16,-25-25 16,-25-1-1,-24-24-15,24 0 16,0 0-16,-25 0 0,26 0 15,-1 0-15,0 0 0,0 0 16,0-24-16,25-1 16,0 0-16,25 0 15,-25 0-15,50 1 16,-25 24-16,-1-25 0,26 25 16,-25 0-16,0-25 0,24 0 15,-24 25-15,0 0 0,0 0 0,-25-25 16</inkml:trace>
  <inkml:trace contextRef="#ctx0" brushRef="#br0" timeOffset="809722.4251">18455 4986 0,'-25'0'16,"0"0"0,50 0 30,0 0-46,-1 0 16,1 25-16,0-25 16,0 0-16,0 0 0,0 24 15,-1-24-15,26 0 16,-25 25-16,24-25 0,-24 0 16,25 0-16,-25 0 15,-1 0-15,1 0 0,25 0 0,-25 0 16,24 0-16,-24 0 15,0 0-15,0-25 0,24 25 16,-24 0-16,0-24 0,0 24 16,-1-25-16,1 25 15,25-25-15,-25 25 16,-1-25-16,1 25 16,-25-25-16,25 25 0,0-24 15,0 24-15,-25-25 16,24 25-16,-24-25 15,25 25-15,0-25 16,0 0 0,0 0-16,0 25 15,-1-24-15,1 24 16,-25-25-16,25 25 16,-25-25-16,25 25 15,-25-25-15,25 0 16,-25 1-16,24-1 15,-24 0-15,0 0 16,0 0-16,0 1 16,0-1-16,25 25 15,-25-25-15,0 0 16,0 0-16,0 1 16,0-1-16,-25 0 0,25 0 15,-24 0 1,24 1-16,0-1 15,-25 0-15,25 0 16,-25 25-16,25-25 0,-25 1 16,0 24-16,1-25 0,24 0 15,-25 25-15,-25-50 16,25 26-16,0 24 16,1-25-16,24 0 0,-50 25 15,50-25 1,-25 25-16,-24-25 0,24 25 0,0-24 15,0 24-15,0 0 0,-24-25 16,24 25-16,0 0 0,-49 0 16,24-25-1,25 25-15,1 0 16,-26 0-16,25 0 0,0 0 16,-24 0-16,49 25 15,-50-25-15,1 25 16,24-1-16,0-24 0,0 25 15,0-25-15,1 25 16,-1-25-16,0 25 0,0-25 0,0 25 16,0-25-16,-24 24 15,-1 26-15,25-25 16,1 0-16,24-1 16,-25 1-16,0 0 0,25 0 15,-25 0-15,25-1 0,-25 26 16,1-25-16,24 0 15,0-1-15,0 1 16,-25 0-16,25 0 0,0 0 0,0-1 16,0 26-1,0 0-15,0-26 16,0 26-16,0-25 16,25 24-1,-25-24-15,0 0 0,24 0 16,-24 0-16,25 24 15,0-24-15,0-25 16,0 25-16,-1 0 0,1 0 16,0-1-1,0 1-15,0-25 16,-1 25-16,1-25 16,25 25-16,-25 0 15,0-25-15,-1 0 0,26 24 16,-25-24-1,0 0-15,-1 0 0,1 25 0,0-25 16,0 0-16,0 0 16,-1 0-16,1 0 15,0 0-15,0 0 0,0 0 16,-1 0-16,26 0 16,-25 0-16,0 0 15,-1-25-15,1 25 16,0 0-16,0 0 0,0-24 15,-1 24-15,1 0 16,0-25-16,25 25 16,-50-25-16,49 25 15,-24-25-15,0 25 0,0-25 16,-1 25-16,1 0 0,0-24 16,0 24-16,0-25 0,0 25 15,-1 0-15,1-25 16,-25 0-16,25 25 15,-25-25-15,25 25 16,-25-24-16,25-1 16,-25 0-1,24 0-15,-24 0 16,25 0-16,-25 1 16,0-1-16,0 0 15,0 0 1,0 0-16,0 1 15,0-1-15,0 0 0,-25 0 16,25 0-16,0-24 16,-24 24-16,24 0 15,0 0-15,-25 1 16,25-1-16,-25 25 16,25-25-16,-25 0 0,25 0 15,-25 25-15,1-24 16,-1-1-1,0 25-15,0-25 0,0 0 16,0 25 0,1-25-16,-26 1 15,0-1-15,26 25 16,-26-25-16,50 0 0,-25 25 16,0-25-16,1 25 15,-26-24-15,0-1 0,26 25 16,-26 0-16,-49-25 15,49 25 1,25 0-16,-24-25 16,24 25-16,0 0 15,0 0-15,1 0 16,-1 0-16,0 0 16,0 25-16,-24-25 15,24 0-15,-25 25 16,50 0-16,-25-25 0,-24 24 15,24 1-15,0 0 16,25 0-16,-25-25 16,-24 74-1,-1-24-15,50-25 16,-25 24-16,0-49 0,25 25 0,-24 0 16,24 0-16,-25 24 15,25-24-15,-25 0 16,25 0-16,0 49 15,-25-74-15,25 50 16,0-26-16,0 51 16,0-50-16,25-1 0,0 1 15,0 0-15,-25 0 16,24-25-16,1 25 0,-25 0 16,50-1-16,-50 1 0,25-25 15,-1 25-15,1-25 0,0 25 16,0 0-16,0-25 15,-1 24-15,1 1 16,25 0-16,-25-25 16,24 25-16,-24-25 15,25 0-15,-25 25 16,24-25-16,-24 0 0,25 0 16,-1 0-1,-24 0-15,0 0 0,0 0 16,-25-25-16,24 25 0,26 0 15,-25 0-15,0-25 16,-1 25-16,76-50 16,-76 50-16,1-24 15,0 24-15,0 0 16,-25-25-16,25 25 0,-1-25 16,1 25-16,-25-25 15,25 25-15,-25-25 16,25 1-16,0-1 0,-25 0 15,24 0-15,1 25 16,-25-25-16,25 25 0,-25-25 16,25 1-16,0-1 15,-25 0 1,25 0-16,-1 0 0,-24 1 16,25-1-16,-25 0 15,0 0-15,25 25 16,-25-25-16,0 1 0,0-1 15,0 0-15,0 0 16,0-24-16,0 24 16,0 0-16,0-25 15,-25 50-15,25-49 16,-25 49-16,25-25 16,-24 0-16,24 0 0,-25 1 15,0-1-15,-25-25 16,25 25-16,25 1 15,-24 24-15,-1-25 0,0 0 16,0 25-16,-24-25 0,24 0 16,0 1-16,0 24 0,0 0 15,-24-25 1,-1 25-16,25 0 16,1 0-16,-26 0 0,25 0 15,0 0-15,1 0 0,-1 0 16,0 0-16,0 0 0,-24 0 15,24 0-15,0 0 0,0 0 16,0 25-16,-24-25 0,24 24 16,0-24-16,0 25 0,1-25 15,-26 50-15,25-50 0,25 25 16,-25-25-16,0 24 0,1 1 16,-1-25-16,-50 50 15,75-25-15,-74 24 16,49-24-1,25 0-15,-25 0 0,1-1 16,24 1-16,-25 0 16,25 25-16,-25-26 15,25 1-15,0 25 16,0-25 0,0-1-16,0 1 15,0 25-15,0-25 16,0 49-16,25-49 15,-25 0-15,25-1 16,-25 1-16,24 0 0,1 0 16,0 25-16,0-26 15,24 1-15,1 25 16,-25-25-16,49 24 16,-49-49-16,25 25 15,-25-25-15,-1 25 16,1-25-16,0 25 0,0-25 15,0 0-15,-1 0 0,1 24 0,0-24 16,0 0-16,0 25 16,24-25-16,-24 0 15,0 0-15,0 0 0,24 0 16,-24 0 0,0 0-16,0 0 15,-1 0-15,1 0 16,0 0-16,25-49 15,-26 49-15,1-25 16,25 25-16,-25-25 16,-1 25-16,-24-25 15,25 25-15,-25-25 0,0 1 16,25-26 0,0 50-16,-25-25 15,0 0-15,25 1 0,-25-1 0,24 0 16,-24 0-16,25 0 0,-25 0 15,25 25-15,-25-24 0,25-1 0,-25 0 16,25 0 0,-25 0-16,0 1 15,-25-1 1,0 25-16,0-25 16,0 25-1</inkml:trace>
  <inkml:trace contextRef="#ctx0" brushRef="#br0" timeOffset="812568.4136">16197 3870 0,'25'0'156,"0"0"-156,-25 24 15,25-24-15,0 0 0,-1 0 16,1 0 0,0 0-16,25 0 0,-25 25 15,-1-25-15,1 0 16,0 0-16,25 25 0,-26-25 0,1 0 16,0 0-16,0 0 0,24 0 15,1 0-15,-25 0 16,0 0-16,-1 0 0,1 0 15,25 0-15,-25 0 0,-1 0 16,1 25-16,25-25 0,-1 0 16,1 0-16,-25 0 15,0 0-15,-1 0 0,76 0 16,-76 25-16,1-25 16,25 0-16,-25 0 0,24 0 0,-24 0 15,0 24-15,0-24 0,0 0 16,-1 0-16,26 0 0,-25 0 15,24 0-15,-24 0 0,0 0 16,25 0-16,-26 0 0,1 0 16,0 0-16,0 0 0,0 0 15,49-24-15,-49 24 16,0 0-16,-1 0 16,-48 0 15,-1 0-31,0 0 15,0 24-15,0-24 0,1 0 16,-1 0-16,-50 0 0,1 0 16,-25 0-1,49 0-15,1-24 16,-26-1-16,25 25 0,1 0 16,-1 0-16,1 0 0,-51-25 15,51 25-15,-1 0 0,1 0 16,24 0-16,-25 0 0,1-25 15,24 25-15,0 0 0,-25 0 16,26 0-16,-1-25 0,-25 25 0,25 0 16,1 0-16,-1 0 0,0 0 15,-25-24-15,26 24 0,-1 0 16,0 0-16,0 0 16,50 0 15,0 0-16,0 0-15,-1 0 0,26 24 16,24-24-16,-24 0 16,-25 0-16,49 0 0,-24 0 15,-1 0-15,1 0 0,0 0 16,24 0-16,25 0 0,-49 0 16,-1 0-16,1 0 15,0 0-15,-1 0 0,26 25 0,-26-25 16,1 0-16,-25 0 15,24 0-15,-24 0 0,0 0 16,-50 0 31,0 0-31,1 0-16,-51 25 0,26-25 15,-1 0-15,0 0 0,-24 0 16,24 0-16,-49 0 0,25 0 15,24 0-15,-24 0 0,24-25 16,-49 25-16,49-25 0,1 25 16,24 0-16,-25 0 0,25 0 0,-24 0 15,24 0-15,0 0 16,0 0-16,1 0 16,48 0 15,26 0-16,-25 0-15,49 0 16,-49 0-16,25 0 16,49 0-16,-50 0 0,1 0 15,0 0-15,-1 0 0,26 0 16,24 0-16,-74 0 0,24 0 0,-24 0 16,25 0-16,-1 0 15,-24 0-15,0 0 0,0 0 16,0 0-1,-50 0 1,25 25-16,-25-25 16,0 0-16,-49 0 15,-1 0-15,26 0 16,-1 0-16,0 0 0,1 0 0,-1 0 16,-49 0-16,49 0 0,1-25 15,24 25-15,-25 0 0,-49 0 16,74 0-16,1 0 15,-1 0-15,0 0 0,0 0 16,50 0 15,25 0-31,-1 0 16,1 0-16,-25 0 16,-1-24-16,1 24 15,25 0-15,74 0 0,-75 0 16,51 0-16,-26-25 15,-24 25-15,49 0 16,-74 0-16,24 0 0,26 0 16,-50 0-16,-1 0 0,1 0 15,0 0-15,0 0 16,-25 25 0,-25-25-1,-25 0-15,26 0 0,-26 0 16,25 0-16,-74 0 15,49 0-15,1 0 0,-100 0 16,74 0-16,26 0 16,-1 0-16,1 0 0,-26 0 0,26 0 15,24 0-15,0 0 0,0 0 16,-24 0-16,24 0 16,50 0 15,-1 0-31,1 0 15,74 0-15,-49 0 16,0 0-16,-1 0 0,50-25 16,-24 25-16,24 0 15,-49 0-15,24 0 0,25 0 16,-74 0-16,25 0 0,-25 0 16,-1 0-16,26 0 0,-25 25 15,-75-25 1,1 0-1,24 0-15,0 0 16,-25 0-16,-24 24 0,24-24 0,25 0 16,-24 0-16,-1 0 0,-49 0 15,74 0-15,-24 0 0,-26 0 16,26 0-16,-1 25 16,25-25-16,0 0 0,1 0 15,48 0 1,26-25-1,-25 25-15,0 0 16,24 0-16,26-24 16,-51 24-16,26 0 15,-25 0-15,0 0 0,24 0 16</inkml:trace>
  <inkml:trace contextRef="#ctx0" brushRef="#br0" timeOffset="814691.9067">18926 5085 0,'25'25'0,"0"-25"15,-1 0-15,1 0 16,0 0-16,0 0 15,24 0-15,-24-25 16,0 25-16,0 0 0,-25-25 16,25 25-16,-1 0 15,1-25-15,0 25 0,25-24 16,-26-1-16,1 25 0,0-25 0,0 0 16,0 0-1,-1 25-15,1-24 0,0-1 16,0 0-1,0 0-15,0 0 0,-1 0 16,1 1-16,0-1 16,0 0-1,-25 0-15,25 0 0,-25 1 16,24-1-16,-24 0 0,25 0 16,-25 0-16,25 1 0,-25-1 0,0 0 15,25 25-15,-25-50 0,0 26 16,0-1-16,25 25 15,-25-25-15,0 0 16,-25 0-16,0 25 0,25-24 16,-50-1-16,26 0 0,-1 0 15,0 0-15,0 1 16,-24-1-16,24 25 0,0-25 16,-25 0-16,25 25 0,-24-25 15,24 1-15,-25 24 0,26 0 16,-1-25-16,0 25 0,-49 0 15,49 0-15,0 0 0,0 0 16,-49 0-16,24 0 16,25 0-16,1 0 15,-26 25-15,25-1 0,0-24 16,-24 25-16,24 0 16,0 0-16,0 0 0,1-25 15,-26 49-15,0-24 16,26 0-16,24 0 0,-25-1 15,0-24-15,-25 50 0,50-25 16,-49 24-16,49-24 16,-50 50-16,50-51 15,-25-24-15,25 50 16,0 0-16,0-1 0,0-24 16,0 0-16,25 0 15,-25-1-15,0 1 16,0 0-16,25 25 0,0-50 15,-25 25-15,24-1 0,1-24 16,-25 25-16,50 0 0,-25-25 16,0 25-16,-1 0 15,26-1-15,-25 1 0,24 0 16,-24-25-16,0 0 16,25 25-16,-26-25 0,1 25 0,0-25 15,25 24-15,-26-24 16,1 0-16,0 0 15,0 0-15,24 0 16,1 0-16,-25 0 16,0-24-16,-1 24 0,1 0 15,0 0-15,0 0 0,0-25 16,-1 0-16,1 25 0,0-25 16,0 25-16,0-25 15,-1 1-15,1 24 16,-25-25-16,25 25 0,0-25 0,0 0 15,0 25-15,-1-25 16,1 1-16,-25-1 16,25 0-16,-25 0 0,25 0 15,-25 0 1,25 1-16,-1-1 16,-24 0-16,0 0 0,25 25 15,-25-25-15,25 1 0,-25-1 0,0 0 16,0 0-1,25 0-15,-25 1 16,0-1-16,0 0 16,0-25-16,0 26 0,0-1 15,0 0-15,-25 0 16,25 0-16,0 1 16,-25-1-16,0 0 0,25 0 15,-24 0-15,-1 1 16,0-26-1,0 25-15,0 0 0,1 25 16,-1-49-16,-25 24 16,25 25-16,0-25 0,1 25 15,-1-25-15,0 25 0,0 0 16,-49 0-16,24-24 16,25 24-16,1 0 0,-1 0 15,0 0-15,-49 0 16,49 0-1,-74 49-15,74-49 16,0 25 0,-74 0-16,74-25 15,0 0-15,-24 25 16,24-25-16,0 24 0,0-24 16,0 25-16,1-25 15,-1 25-15,25 0 16,-50 0-16,25-25 15,0 24 1,1-24-16,24 25 16,0 0-1,24-25 1</inkml:trace>
  <inkml:trace contextRef="#ctx0" brushRef="#br0" timeOffset="832408.346">8434 8781 0,'0'0'0,"-25"25"0,0-25 15,0 0-15,0 0 31,1 24-31,-1-24 16,0 0 15,50 0-31,0-24 16,49-1-16,-49 0 16,99-25-16,-50 26 0,1-26 15,24 25-15,0-24 16,0 24-16,100-50 0,-75 26 15,-25 24-15,-25 0 0,26 0 0,24-24 16,-100 49-16,1 0 0</inkml:trace>
  <inkml:trace contextRef="#ctx0" brushRef="#br0" timeOffset="832632.7065">8682 8905 0,'0'0'0,"-25"25"0,0-1 16,0-24-16,50-24 31,25 24-31,-26-25 0,100-25 16,-74 25-16,24 1 0,26-26 16,-1 25-16,-25 0 0,125-49 15,-125 49-15,25 0 0,-24 1 16,-26 24-16,1-25 0,0 0 15</inkml:trace>
  <inkml:trace contextRef="#ctx0" brushRef="#br0" timeOffset="832904.0351">8632 8409 0,'0'0'0,"0"-25"16,0 0-16,25 25 15,-25 25-15,25 0 16,-1 0-16,26 74 16,-25-50-16,0 1 0,-1 0 0,1 24 15,25 25-15,-50-49 0,25-25 16,-1 24-16,-24-24 15,25 0-15,-25 0 0</inkml:trace>
  <inkml:trace contextRef="#ctx0" brushRef="#br0" timeOffset="833048.8585">9079 8409 0,'74'124'46,"-248"25"-46,373-249 0,-199 175 0,-99-323 0,223 545 0,-124-247 16,49 49-16,-24-49 0,0-1 16,49 1-16</inkml:trace>
  <inkml:trace contextRef="#ctx0" brushRef="#br0" timeOffset="833859.5989">20538 8558 0,'0'0'0,"-25"0"16,1 0-16,-1 0 0,0 0 16,25-25-1,25 0-15,0 25 16,-1-25-16,26 25 0,24-49 15,-49 49-15,25-25 0,0 0 0,-26 0 16,26 25-16,24-25 16,-49 1-16,0 24 0,0 0 15,-50 24 1,0-24-16,-24 25 0,24 0 16,-50 25-16,26-26 0,-1 26 15,25-25-15,-24 0 0,24-1 16,0 26-16,0-25 0,25 0 15,25-25 1,0 0-16,24 0 0,-24-25 0,25 25 16,24-25-16,26-25 0,-26 50 15,25-49-15,-74 24 16,25 25-16,-26-25 0,-24 0 16,0 1-16,-24 24 15,-51-50-15</inkml:trace>
  <inkml:trace contextRef="#ctx0" brushRef="#br0" timeOffset="834017.2437">20712 8136 0,'0'99'31,"0"-198"-31,0 248 0,0-100 0,0-24 0,0 25 16,0-1-16,0 51 15,0-76-15,0 26 0,0-25 0,0 24 16,0-73-1</inkml:trace>
  <inkml:trace contextRef="#ctx0" brushRef="#br0" timeOffset="834220.4008">20836 8037 0,'25'0'31,"-50"0"-31,75 25 0,-50 24 0,0 1 0,0 74 16,0-75-16,0 1 15,0 24-15,0-24 0,0 24 0,0-49 16,0 0-16,0 0 16,24 0-16,26-25 0,-25-50 15,-25 25-15,25 0 16,-25 1-16,49-1 0,-24 0 16,0 0-16,0 25 0</inkml:trace>
  <inkml:trace contextRef="#ctx0" brushRef="#br0" timeOffset="834785.6559">30014 8062 0,'24'0'31,"1"0"-15,0 0-16,25 0 0,-1 0 15,1 0-15,0 0 0,-1-25 16,1 25-16,49 0 0,-49 0 15,-26 0-15,1 0 0,0 0 0,-75 0 16,26 0-16</inkml:trace>
  <inkml:trace contextRef="#ctx0" brushRef="#br0" timeOffset="834952.2845">29865 8235 0,'74'0'31,"-148"0"-31,198 0 0,-99 0 0,74 0 16,-50 0-16,1-25 0,25 25 16,-26 0-16,26 0 0,-26-24 15,-24 24-15,0-25 0,-25 0 16</inkml:trace>
  <inkml:trace contextRef="#ctx0" brushRef="#br0" timeOffset="835137.8746">30088 7863 0,'0'-25'15,"124"224"-15,-248-373 0,149 149 0,-25 50 16,0 0 0,0 0-16,0 74 0,0-74 15,0 24-15,0-24 0,0 0 16,0 0-16,25 0 0,-1-25 15</inkml:trace>
  <inkml:trace contextRef="#ctx0" brushRef="#br0" timeOffset="835286.5476">30237 7863 0,'-124'149'31,"99"-50"-15,174-198-16,-323 248 0,348-447 0,-373 645 0,199-297 0,0 0 15,-24 49-15,24-74 0,0-1 16,0 1-16,0 0 0</inkml:trace>
  <inkml:trace contextRef="#ctx0" brushRef="#br0" timeOffset="856186.674">15999 2332 0,'-25'0'0,"25"24"47,0 1-16,0 0 1,0 0-17,0 0 1,0-1-16,0 1 15,0 0-15,0 0 16,0 24-16,0-24 0,0 0 16,0 0-16,-25 0 0,25 24 15,0-24-15,0 0 16,0 0-16,0 0 0,0-1 16,0 1-1,-24-25 16,24-25-15,-25-24 0</inkml:trace>
  <inkml:trace contextRef="#ctx0" brushRef="#br0" timeOffset="856458.624">15850 2679 0,'-25'-25'0,"25"50"32,0 0-32,0 0 0,0-1 0,25 26 15,-25-25-15,0 0 16,0-1 0,25-24-16,0 25 0,-25 0 0,25-25 15,-1 0 1,1-25-1,0 0-15,0 1 16,0 24-16,-25-25 0,24 0 16,-24 0-16,0 0 0,25 1 15,-25-1-15,0 0 16</inkml:trace>
  <inkml:trace contextRef="#ctx0" brushRef="#br0" timeOffset="864482.3984">27806 7640 0,'-25'-25'16,"0"25"-16,1-25 15,-1 0 1,0 25 0,25-24-1,-25 24-15,0-25 16,1 25-16,-1 0 16,0-25-16,0 25 0,0 0 15,1 0-15,-1 0 0,-25 25 16,25-25-16,1 25 0,-1-25 15,-25 24-15,1 26 16,24-25-16,0 0 16,0-1-16,0 51 0,25-50 0,0-1 15,-24 1-15,24 25 0,0-25 16,24 24-16,-24-24 0,50 0 16,-25 0-16,0 0 0,-1-25 15,51 24-15,-50-24 0,24 25 16,-24-25-16,25 0 0,24-25 15,-49 25-15,24-24 0,-24-1 16,0 0-16,0 0 0,24-25 16,-49 26-16,0-1 15,0 0-15,0-25 16,-24 26-16,-1-1 0,0 0 16,-25 0-16</inkml:trace>
  <inkml:trace contextRef="#ctx0" brushRef="#br0" timeOffset="941283.7718">620 10244 0,'-25'0'16,"25"25"-1,-24-25 1,48 0 156,1-25-172,0 25 16,0-24-16,0 24 15,-1 0-15,1-25 0,25 25 16,-1-25-16,-24 25 15,0-25-15,0 25 0,24 0 0,-24 0 16,0-25-16,-50 50 78</inkml:trace>
  <inkml:trace contextRef="#ctx0" brushRef="#br0" timeOffset="941624.9689">595 10418 0,'0'0'0,"-24"25"15,-1-25-15,0 25 16,50-25 15,0 0-15,-1 0-16,1 0 15,0 0-15,0 0 16,0 0-16,24-25 16,26 25-16,-51-25 0,1 0 15,0 25-15,25-25 16,-26 25-16,1-24 0,0 24 15,0-25-15,-50 25 63</inkml:trace>
  <inkml:trace contextRef="#ctx0" brushRef="#br0" timeOffset="941936.237">695 10195 0,'0'-25'0,"24"0"31,1 25-31,0 0 16,0-25-16,0 25 15,-1 0-15,1 0 0,0 0 0,0 0 16,0 0-16,-1 0 0,1 0 16,-25 25 15,0 0-31,0 25 16,-25-26-16,25 26 15,-24 0-15,24-26 16,0 1-16,-25 0 0,25 25 15,0-26-15</inkml:trace>
  <inkml:trace contextRef="#ctx0" brushRef="#br0" timeOffset="948534.7167">21654 10269 0,'25'0'62,"0"0"-46,0 0-1,0 0 1,0 0-16,-1 25 16,1-25-1,0 0-15,0 0 0,24 0 16,-24 0-16,25 0 0,-25 0 15,-1 0-15,51 0 0,-50 0 16,24 0-16,1 0 0,-25 0 16,99 0-16,-100 0 15,1 0-15,0 0 0,25 0 0,-26 0 16,1 0-16,0 25 16,0-25-16,0 0 0,-1 0 0,26 0 15,-25 0-15,0 0 0,0 0 16,-1 0-1,1 0-15,0 0 0,0 0 16,0 0 0,-50 0-1,-25 0 1,25 0 0,-74-25-16,74 25 15,0 0-15,-24 0 0</inkml:trace>
  <inkml:trace contextRef="#ctx0" brushRef="#br0" timeOffset="948954.7342">22448 10294 0,'-25'0'0,"50"0"0,-273 0 63,248-25-63,25 25 47,0 0-32,0 0-15,24 0 0,-24 0 0,0 0 16,49 0 0,-24 0-16,49-25 0,-49 25 0,49 0 15,-49 0 1,24 0-16,25 0 0,-49-24 0,-1 24 16,1 0-16,0 0 0,24 0 15,-49 0-15,0 0 16,-50 0-1,0 0 1,-25 0-16,26 0 0,-51 24 16,50-24-16,-24 0 0,24 0 15,-25 0-15,-24 25 16,49-25-16,-24 25 0,24-25 16,50 0 15,-1 0-31,1 0 15,0 0-15,25-25 16,24 25-16,-24 0 0</inkml:trace>
  <inkml:trace contextRef="#ctx0" brushRef="#br0" timeOffset="950066.8193">26566 10418 0,'0'0'0,"-25"0"15,50 0 17,0 0-17,24 0 1,-24 0-16,0 0 16,49 0-16,-49 0 0,25 0 15,-26 0-15,26 0 0,0-25 16,49 25-16,-49 0 0,49 0 15,-50 0-15,51 0 16,-51 0-16,-24 0 16,0 0-16,-50 0 31,0 0-31,-24 0 0,-1 0 16,25 0-16,-24 0 0,24 0 15,-74 25-15,74-25 0,-25 0 16,25 0-16,-24 0 0,-51 0 15,76 0-15,-26 0 16,25 0-16,0 0 0,1 0 16,-1 0-16,0 0 0,99 0 47,-49 0-32,25 0-15,-25 0 16,24 0-16,26 0 0,-51 0 0,26 0 15,0 0-15,-1 0 16,26 0-16,-50 0 0,-1 0 16,26 0-16,-25 0 15,0 0-15,-50 0 32,0 0-17,0 0-15,0 25 16</inkml:trace>
  <inkml:trace contextRef="#ctx0" brushRef="#br0" timeOffset="951419.4542">3746 11187 0,'0'0'0,"-25"0"0,50 0 47,-1 0-31,1 0-1,0 0-15,25 0 0,-1 0 16,-24 0-16,25 0 0,-26 0 16,76 0-16,-76 0 0,26 0 15,0 0-15,-26 0 0,1 0 16,25 0-16</inkml:trace>
  <inkml:trace contextRef="#ctx0" brushRef="#br0" timeOffset="952187.1818">8210 11435 0,'0'0'15,"-24"0"1,24-25 15,24 25-31,1 0 16,25 0-16,-25 0 15,-1 0-15,1 0 0,0 0 16,25 0-16,24 0 16,-49 0-16,24 0 0,-24 0 15,25 0-15,24 0 0,-24 0 0,-25 0 16,24 0-16,-24 0 0,0 0 16,24 0-16,-24 0 15,-50 0 1,-24 0-1</inkml:trace>
  <inkml:trace contextRef="#ctx0" brushRef="#br0" timeOffset="952379.7344">8483 11435 0,'-173'25'47,"545"-50"-47,-769 50 0,595-50 0,-396 75 16,223-50-1,-1 0-15,1 0 0,0 0 16,0 0-16,24 0 0,-24 0 16,99-25-16,-74 25 15,-1 0-15,1-25 0,24 25 0,1 0 16</inkml:trace>
  <inkml:trace contextRef="#ctx0" brushRef="#br0" timeOffset="1.00893E6">15949 10170 0,'0'-25'78,"25"25"78,0 0-140,0 0-1,0 0-15,-1 0 16,1 0-1,-50 25 48,1-25-47,-26 0-16,25 25 15,0-25 1,1 0-16,-1 0 0,0 0 15,0 0 1,0 0-16,25 25 31,25-25-15,25 0 0,-25 0-1,-1 0-15,26 0 16,-25 0-1,0 0-15,-1 0 16,-48 0 31,-1 0-47,-25 0 0,25 0 16,1 0-16,-1 0 15,0 0-15,0 0 16,50 0 31,0 0-47,0-25 15,-1 25-15,1 0 0,0 0 16,0 0-16,0 0 0,-1 0 16,-24-25-1,-24 25 16,-26 0-15,25 25-16,0-25 16,1 0-16,-1 0 15,0 25 1,50-25 0,0 0-1,24 0-15,-24-25 0,0 25 16,0 0-16,-1-25 0,1 25 15,0 0-15,0-25 0,0 25 16,-1 0 0,-48 0-1,-1 0 1,-25 0-16,25 0 16,1 0-16,-26 25 15,25-25-15,0 0 16,50 0 15,0 0-15,0 0-16,0-25 15,-1 25-15,1-25 0,0 25 16,0 0-16,0 0 16,-1 0-16,-73 25 31,24-25-31,0 0 15,0 0 1,1 25-16,48-50 47,1 25-31,-25-25-16,25 25 15,0 0-15,0 0 0,-1 0 16,1 0-1,-50 0 1,25 25 0,-24-25-16,-26 0 15,50 25-15,-25-25 0,0 0 16,25 25 0,-24-25-16,48 0 31,1-25-31,-25 0 15,25 25 1,0 0-16,-25 25 78,-25-25-78,50 0 375,-25 25-375</inkml:trace>
  <inkml:trace contextRef="#ctx0" brushRef="#br0" timeOffset="1.01173E6">23341 9500 0,'0'-25'15,"25"1"1,-25-1 0,0 0-1,0 0 1,0 0 0,-25 25-1,25-24 1,-25 24-16,1-25 0,-1 25 15,0-25 1,-25 0-16,26 0 0,-1 25 16,0-24-16,-25 24 0,1-25 15,-1 0-15,25 25 0,1-25 16,-26 25-16,0-25 0,-74 1 16,75-1-16,-51 0 15,51 25-15,-75 0 16,74 0-16,-24 0 0,24 0 0,-24 0 15,-50 0-15,74 0 0,-24 0 16,-1 0-16,26 0 16,-26 0-16,-49 0 0,75 0 15,-26 25-15,26-25 0,-26 25 0,26-25 16,-75 24-16,74 1 0,0-25 16,1 0-16,-100 50 15,124-25-15,-24-25 0,-1 24 16,25 1-16,-25 0 0,-24 0 15,49 0-15,-24-1 0,24 1 16,-25 0-16,25 0 0,1 24 0,-1-24 16,0 0-16,25 0 15,0 0-15,-25 24 0,25 1 16,0-25-16,0-1 0,0 1 16,0 25-16,25-1 0,0-24 0,0 0 15,-1 0-15,1 0 0,0-1 16,49 26-16,-24-25 0,-25 0 15,24 0-15,1-1 0,25 1 0,-26 0 16,1 0 0,-1 0-16,51-1 0,24 1 15,-50-25-15,0 0 0,1 25 0,-1-25 16,174 0-16,-173 0 16,24 0-16,-25-25 0,1 25 15,98-25-15,-98 1 16,-1 24-16,1 0 0,-1-25 0,0 25 15,50-25-15,-49 0 0,-1 25 16,-24 0-16,24-25 0,-24 25 16,49-49-16,-24 49 0,-51-25 15,26 25-15,0-25 0,24-25 16,-49 26-16,24-1 0,-24 0 16,0 0-16,0 0 0,0-49 15,-1 49-15,-24-24 0,0 24 0,25 0 16,-25 0-16,0-24 0,0 24 15,-25 0-15,25 0 0,0 0 16,0 1-16</inkml:trace>
  <inkml:trace contextRef="#ctx0" brushRef="#br0" timeOffset="1.01296E6">27682 9649 0,'0'0'0,"0"-25"0,-25 0 16,25 1 0,0-1-1,0 0-15,-25 25 16,25-25-16,-24 0 16,-1 25-1,25-24-15,-25 24 0,0-25 16,-24 0-16,24 0 0,0 25 15,0-25-15,0 25 0,-24-24 16,24-1-16,-25 25 0,26 0 16,-1-25-16,-25 25 15,1-25-15,-1 25 0,0 0 0,25 0 16,-24 0-16,24 0 0,-49 0 16,24 0-16,25 0 0,0 0 15,-24 0-15,-1 25 0,1-25 16,-26 0-16,50 25 15,-24 0-15,-26-1 0,26-24 16,-1 25-16,25-25 0,-24 25 16,-50 25-16,49-50 0,25 24 15,-24 1-15,24 0 0,-25 0 16,25 0-16,0-1 0,1 1 16,-1 0-16,0 0 0,0 0 15,0-1-15,1 1 0,24 0 16,-25 0-16,25 0 0,-25 24 15,25-24-15,0 0 0,0 0 0,0-1 16,0 26-16,25 0 16,0-25-16,-25-1 15,24 1-15,1 25 0,0-25 16,0-1-16,-25 1 0,25 0 16,-1 0-16,26 24 0,-25-24 0,0-25 15,24 25-15,-24 0 0,50 0 16,-1 24-16,0-24 15,-24-25-15,24 25 16,26 0-16,-51-25 16,1 0-16,74 24 0,-75-24 0,1 0 15,0 0-15,24 0 16,-24 0-16,49 0 0,-49 0 16,24-24-16,-24 24 0,-1 0 0,1 0 15,49-25-15,-49 0 16,-1 25-16,1-25 0,-1 25 0,51-49 15,-51 49-15,50-50 16,-74 25-16,124-49 16,-124 49-16,25 0 0,-26 0 15,1-24-15,0 24 0,0-49 16,-25 49-16,0 0 16,0 0-16,-25 0 0,-25 0 15,50 1-15,-24-1 0,-1 0 16,0 25-16,-25-25 0,50 0 15,-25 25-15</inkml:trace>
  <inkml:trace contextRef="#ctx0" brushRef="#br0" timeOffset="1.01448E6">4316 10443 0,'-25'0'16,"50"0"-16,-99-25 0,49 25 0,-25 0 16,1 0-16,-1 0 15,0 0-15,1 25 0,24-25 16,-25 25-16,26-25 0,-26 49 15,25-49-15,0 25 0,1 0 16,-1 0-16,0-1 0,0 51 16,0-50-16,25 49 15,0-49-15,0 24 0,25 1 16,-25-25-16,50 24 0,-1-24 16,26 0-16,-26 0 15,-24-25-15,25 0 0,-1-50 16,125 1-16,-124 24 0,-1 0 15,1 0-15,-1 0 0,1 1 16,0-1-16</inkml:trace>
  <inkml:trace contextRef="#ctx0" brushRef="#br0" timeOffset="1.01552E6">9128 10468 0,'0'0'0,"-25"0"16,1-25-16,-1 25 15,0-25-15,25 0 16,-25 25-16,25-25 0,-25 25 16,0 0-16,1-24 0,-1 24 15,0-25-15,0 25 0,0 0 16,-49 0-16,24 0 0,26 0 16,-1-25-16,-25 25 15,1 0-15,-1 0 0,25 0 16,0 25-16,-24-25 0,24 25 0,-25-1 15,26-24-15,-51 50 16,50-50-16,1 25 0,-26 24 16,25-24-16,0-25 0,1 25 15,-1 0-15,-25 24 0,25-49 16,25 25-16,-25 0 0,1 0 16,24 0-16,-25 24 0,0-24 15,25 0-15,-25 0 0,25-1 0,-25 26 16,25-25-1,0 0-15,0-1 0,0 1 16,25 0-16,-25 0 0,25 0 0,0-1 16,0 1-16,-1 25 15,1-50-15,0 25 0,0 0 16,25-1-16,24 1 16,0-25-16,-49 25 15,25-25-15,-1 0 0,26 25 16,-26-25-16,1 0 0,0 0 15,-1 0-15,26 0 0,-26 0 16,-24 0-16,25 0 0,-26 0 0,1-25 16,50 0-16,-1 0 15,-49 1-15,0-1 0,0 0 16,49-25-16,-49 25 16,49-24-16,-49 24 0,0-25 15,24 1-15,-24 24 0,0 0 16,0 0-16,-25 1 0,25-26 15,-25 25-15,0 0 0,0 1 16,0-1-16,-25 0 16,25 0-16,-25 0 15,0 1-15,0 24 0,1 0 16,-1 0-16</inkml:trace>
  <inkml:trace contextRef="#ctx0" brushRef="#br0" timeOffset="1.02976E6">23763 9128 0,'-25'0'16,"25"-25"-16,-25 25 16,25-24-16,25 24 47,-25 24-32,50-24-15,-26 0 16,1 0-16,25 25 0,-25-25 15,0 0-15,-1 0 0,1 0 16,0 0-16,-50-25 31</inkml:trace>
  <inkml:trace contextRef="#ctx0" brushRef="#br0" timeOffset="1.02991E6">23912 9004 0,'-25'0'31,"75"50"-31,-75-100 0,0 75 16,0 25-16,25-26 15,0 1-15,0 0 16,-25 25-16,25-1 0,0 1 16</inkml:trace>
  <inkml:trace contextRef="#ctx0" brushRef="#br0" timeOffset="1.03069E6">28104 9252 0,'-25'0'0,"25"-25"31,25 25 0,0 0-31,-1 0 16,1 0-16,0 0 0,25 0 15,-26 0-15,1 0 16,0 0-16,25 0 0,-26 0 16,-48 0-1</inkml:trace>
  <inkml:trace contextRef="#ctx0" brushRef="#br0" timeOffset="1.03085E6">28277 9128 0,'25'50'31,"-50"-100"-31,25 75 0,0 0 16,0 0-16,0-1 15,0 1-15,0 0 16,0 0-16,0 24 0,0-24 15,25-25-15</inkml:trace>
  <inkml:trace contextRef="#ctx0" brushRef="#br0" timeOffset="1.03103E6">28674 9203 0,'25'0'0,"-50"0"0,75 0 16,-50-25 0,25 25-16,24 0 0,-24 0 15,49 0-15,-24 25 0,0-25 16,49 24-16</inkml:trace>
  <inkml:trace contextRef="#ctx0" brushRef="#br0" timeOffset="1.03244E6">2753 11609 0,'0'0'15,"-24"0"-15,-1 0 16,0-25-16,50 25 31,0 0-15,-1 0-16,1 0 0,50 25 16,-51-25-16,1 0 0,0 0 15,25 0-15,-1 0 0</inkml:trace>
  <inkml:trace contextRef="#ctx0" brushRef="#br0" timeOffset="1.0326E6">2902 11435 0,'0'-25'16,"0"50"-16,-25-50 16,25 75-16,0-25 15,0 24-15,25-24 0,-25 25 16,25-26-16,-25 1 0,25 25 0,-25-25 15</inkml:trace>
  <inkml:trace contextRef="#ctx0" brushRef="#br0" timeOffset="1.03276E6">3373 11534 0,'25'25'0,"0"-25"31,0 0-31,0 0 0,-1 0 16,26 0-16,-25 0 0,0 0 0,49 0 15</inkml:trace>
  <inkml:trace contextRef="#ctx0" brushRef="#br0" timeOffset="1.03343E6">7615 11485 0,'0'-25'0,"25"25"47,49 0-47,-49 0 0,0 25 16,24-25 0,-24 24-16,25-24 0,-25 0 15</inkml:trace>
  <inkml:trace contextRef="#ctx0" brushRef="#br0" timeOffset="1.03359E6">7739 11385 0,'0'0'0,"0"25"16,-25 0-16,25 0 15,0 24-15,0-24 0,0 25 16,0-1-16,0-24 15,25 50-15</inkml:trace>
  <inkml:trace contextRef="#ctx0" brushRef="#br0" timeOffset="1.03385E6">8657 11658 0,'0'0'0,"25"0"16,-1 0-1,26 0 1,-25 0-16,0 0 15,-1 0-15,26 0 0</inkml:trace>
  <inkml:trace contextRef="#ctx0" brushRef="#br0" timeOffset="1.05117E6">16123 10170 0,'-25'0'0,"50"0"47,0 25-32,0-25-15,-1 0 16,1 0-16,0 0 16,0 0-1,0 0-15,-1 0 16,1 0-1,0 0-15,0 0 16,0 0-16,24 25 16,-24-25-16,0 0 0,0 0 15,0 0-15,-1 0 0,1 0 0,0 0 16,0 24-16,0-24 0,24 0 16,-24 0-1,0 25-15,0-25 0,24 0 16,-24 0-16,0 0 15,24 0-15,-24 0 0,50 0 16,-26 0 0,-24 0-16,0 0 0,49 0 15,-49 0-15,0 0 0,0 0 16,-1 0-16,26 0 0,0 0 16,-1 25-16,-24-25 0,25 0 15,-25 0-15,49 25 16,-49-25-16,0 25 0,-1-25 0,1 0 15,0 24-15,0-24 16,24 0-16,-24 25 16,0-25-16,49 0 0,-49 0 0,0 0 15,25 0-15,-26 0 0,51 0 16,-50 0-16,-1 0 16,1 0-16,0 0 0,0 0 15,0 25-15,-1-25 0,1 0 16,25 0-16,-1 0 15,-24 0-15,0 0 16,25 0-16,-25 0 16,-1 0-1,-48 0 48,-1 0-48,0 0-15,-25 0 16,1 0-16,24 0 16,0 0-16,-25 0 0,-24-25 0,-25 0 15,24 1 1,1 24-16,-25-25 16,0 25-16,-25-25 15,-25 25-15,74-25 16,26 25-16,24 0 0,-25 0 15,-49 0-15,74 0 16,0 0-16,1 25 0,48-25 31,1 0-31,50 0 16,-51 0-16,26 0 0,-25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51:15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6201 12452 0,'-25'0'47,"1"0"-31,-1 0 0,0 0-16,0 0 15,25 25 1,-25-25-16,25 25 15,-24-25-15,24 24 0,-25 26 16,0-50-16,25 25 0,0 0 16,-25-1-16,25 1 0,0 50 15,0-51-15,0 1 0,0 0 16,0 0-16,0 0 0,25 24 16,-25-24-16,50 0 0,-26 0 15,26-1-15,-25-24 0,0 0 16,-1 0-16,1 0 0,0-24 15,25-1-15,-26 0 0,1 0 16,0 0-16,0 1 0,-25-1 16,25-25-16,-25 1 0,0 24 15,0 0-15,0 0 0,-25-24 16,25 24-16,-25 0 0,0 0 16,25 0-16,-25 1 0,-24-1 15,24 0-15,0 25 0,0-25 16,1 25-16,-1 0 0,0 0 15,0 0-15,0 25 0,25 0 16,25-25 0,-25 25-16</inkml:trace>
  <inkml:trace contextRef="#ctx0" brushRef="#br0" timeOffset="359.58">6970 12427 0,'-25'0'31,"25"25"-31,0 0 16,0 0-16,0-1 0,0 1 15,0 0-15,-24 0 0,24 24 16,0-24-16,0 0 0,0 0 16,-25 24-16,25-24 0,0 25 15,0-25-15,0-1 0,0 1 0,0 0 16,0 0-16,0 0 0,0-1 15</inkml:trace>
  <inkml:trace contextRef="#ctx0" brushRef="#br0" timeOffset="709.8121">7441 12551 0,'0'25'31,"0"0"-16,0 0-15,0-1 16,-24 1-16,24 0 0,0 0 16,0 49-16,0-49 0,0 0 15,-25 24-15,25 1 0,0-25 16,0 0-16,-25-1 16,25 1-16,0 0 0,-25 0 15,25 0-15,0-50 31</inkml:trace>
  <inkml:trace contextRef="#ctx0" brushRef="#br0" timeOffset="1075.5829">8012 12576 0,'0'25'31,"-25"-25"-31,25 25 0,-25-1 15,25 1-15,0 0 16,0 0-16,0 0 16,0 24-16,0-24 0,0 0 15,0 0-15,0-1 0,0 1 16,0 0-16,0 0 0,-25 0 16,25-1-16,0 1 15</inkml:trace>
  <inkml:trace contextRef="#ctx0" brushRef="#br0" timeOffset="1469.6575">8434 12700 0,'-25'0'32,"0"25"-17,25 0-15,0-1 16,-25 26-16,25-25 0,0 0 16,0-1-16,0 1 0,0 0 15,0 0-15,25 0 16,0-1-16,0-24 15,-1 0-15,1 0 16,0 0-16,0 0 0,24-24 0,-24-1 16,0-25-16,0 25 15,-25 1-15,25-26 0,-25 25 16,0 0-16,0 1 0,0-1 16,-25 0-16,0 25 0,0-25 15,0 25-15,1-25 16,-1 25-1</inkml:trace>
  <inkml:trace contextRef="#ctx0" brushRef="#br0" timeOffset="2009.435">9277 12526 0,'0'25'16,"0"0"-1,0 0 1,0 24-16,0-24 16,0 25-16,0-25 0,0-1 15,0 51-15,0-26 0,0-24 0,0 25 16,0-25-16,0 24 0,0 1 15,0-25-15,0-1 16,0 1-16,0-50 31</inkml:trace>
  <inkml:trace contextRef="#ctx0" brushRef="#br0" timeOffset="2302.8313">9798 12551 0,'0'25'15,"0"25"-15,0-26 16,0 1-1,0 25-15,-25-1 0,25 1 16,0-25-16,0 24 0,0-24 16,0 25-16,0-1 0,0-24 0,0 0 15,0 0-15,0 0 16,0-1-16,25 1 0,0-25 16,-25-25-16,24 1 15</inkml:trace>
  <inkml:trace contextRef="#ctx0" brushRef="#br0" timeOffset="2645.0287">10393 12601 0,'0'25'15,"-25"-25"-15,1 49 16,24-24-1,0 0-15,-25 0 0,25 24 16,0-24-16,0 0 0,0 0 16,0-1-16,0 1 0,25 25 15,-1-25-15,1-25 0,0 24 16,0-24-16,24 25 0,-24-25 16,25 0-16,-25 0 0,-1-49 15,1 24-15,25 0 0,-50 0 16,25-24-16,-25 24 0,0 0 0,0-25 15,0-24-15,0 49 0,-25-24 16,25 24-16,-50 0 0,25 0 16,-24 25-16,24 0 0,0 0 15,0 0-15,1 25 0,-26 0 16</inkml:trace>
  <inkml:trace contextRef="#ctx0" brushRef="#br0" timeOffset="3773.7755">10344 14015 0,'-25'0'16,"25"-25"-1,25 25 1,-1-25 0,-24 0-16,25 25 15,0-25 1,0 25-16,0-24 0,-1 24 16,1 0-16,0 0 15,0 0-15,-25 24 16,25-24-16,-1 50 0,1-25 15,-25 0-15,25-1 0,0 1 16,0 25-16,-25-1 0,0-24 0,24 0 16,-24 0-1,0 24-15,0 26 0,0-50 0,-24 0 16,24-1-16,-25 1 0,0 25 16,0-25-16,0-1 0,25 1 15,-24-25-15,24 25 0,-50-25 0,25 0 16,0 0-1,1 0-15,-1-25 32,25 0-32,0 1 31,25 24-31,-1 0 0,1 0 16,0 0-16,0 0 15,0 0-15,-25 24 16,24-24-16,1 25 15,0-25-15,-25 25 0,25-25 0,-25 25 16,49 0-16,-24-1 16,0-24-16,0 25 0,0-25 15,-1 0-15,1 0 16,0-25-16</inkml:trace>
  <inkml:trace contextRef="#ctx0" brushRef="#br0" timeOffset="4285.5754">10964 13692 0,'-25'0'16,"25"25"-16,0 0 16,-25-25-1,25 25-15,0-1 0,25-24 16,0 0-1,-1 0-15,1 0 16,-25-24-16,25 24 0,-25-25 16,0 0-16,0 0 15,0 0-15,-25 25 0,0 0 16,-24-24-16,24 24 0,0 0 16</inkml:trace>
  <inkml:trace contextRef="#ctx0" brushRef="#br0" timeOffset="4880.2335">9649 14089 0,'-25'0'16,"0"-25"-16,25 0 15,25 25 1,0 0 0,0 25-1,0-25-15,-25 25 16,24 49-16,-24-49 15,0 0-15,0 0 0,0 0 16,-24 49-16,24-49 0,-25 0 16,25 0-16,-25-1 0,25 1 15,-50 25-15,26-25 16,24-1 0,24-24 15,1 0-16,0 0-15,25-24 16,-26 24-16,1-25 0,0 25 0,25-25 16,-50 0-16,24 25 15</inkml:trace>
  <inkml:trace contextRef="#ctx0" brushRef="#br0" timeOffset="5087.7388">9996 13866 0,'0'-25'16,"0"50"-16,-25-25 16,25 25-1,0-1-15,-24 1 16,24 0-16,0 25 0,0-26 15,0 1-15,0 0 0</inkml:trace>
  <inkml:trace contextRef="#ctx0" brushRef="#br0" timeOffset="5565.1739">8905 13965 0,'0'-25'16,"-25"25"-1,50 0 1,-25 25 0,25-25-16,-25 25 0,24-25 15,1 49-15,-25 1 16,0 0-16,0-26 16,0 1-16,0 0 0,-25 0 0,25 0 15,-49 49-15,24-49 0,0-25 16,0 25-16,-24 0 15,24-25-15,50 0 47,0-25-47,-1 25 16,1 0-16,0 0 0,0-25 16,24 0-16,-24 25 15,0-25-15,0 25 0,0-25 0</inkml:trace>
  <inkml:trace contextRef="#ctx0" brushRef="#br0" timeOffset="5835.5329">9103 13692 0,'0'0'16,"0"-25"-16,25 25 0,0 0 15,-25 25 1,25-25-16,-25 25 16,0 0-16,0 0 0,0-1 15,0 1-15,0 0 16,0 0-16,25-25 16,-1 0-1,1 0-15,0 0 16,0-25-16,24 0 15</inkml:trace>
  <inkml:trace contextRef="#ctx0" brushRef="#br0" timeOffset="6349.3251">7888 13841 0,'0'0'0,"25"0"0,-1 25 16,1-25-16,0 0 0,0 25 15,0-25-15,0 24 16,-1 1-16,-24 0 15,0 0-15,0 0 16,0-1-16,0 26 0,0-25 16,0 0-16,0 24 15,0-24-15,0 25 0,0-26 16,25 1 0,0-25-1,0 0-15,0-25 0,24 1 16,-24 24-16,0-25 0,0 0 15,-25 0-15,49 0 0,-49 1 16</inkml:trace>
  <inkml:trace contextRef="#ctx0" brushRef="#br0" timeOffset="6692.2189">8260 13692 0,'0'-25'0,"0"50"0,0-74 16,0 24-1,25 25-15,0 0 16,-1 0-16,1 0 16,0 0-16,25 0 0,-50 25 15,24-25-15,1 0 0,-25 24 16,0 1-16,0 0 0,0 0 15,-25 0 1,25-1 0,25 1 15,-25 0-31,-25-25 16,25 25-16,-24 0 15,-26-1-15,0-24 16</inkml:trace>
  <inkml:trace contextRef="#ctx0" brushRef="#br0" timeOffset="7092.284">7317 13990 0,'25'0'0,"0"0"16,0 0 0,0 0-16,-1 0 0,1 0 15,0 25-15,25-1 16,-50 1-16,24 0 0,-24 0 15,0 0-15,0 24 16,-49-24-16,49 0 0,-25 0 16,25-1-16,-25 1 0,0 0 15,25 0-15,0 0 16,0 0-16,25-25 16,0 0-16,25 0 15,-26-25-15,1 0 16,0 0-16,-25 0 0,50 0 15,-50 1-15</inkml:trace>
  <inkml:trace contextRef="#ctx0" brushRef="#br0" timeOffset="7358.6578">7689 13767 0,'0'0'0,"0"-25"0,-24 25 16,24 25 0,0-1-16,0 1 15,24 0-15,1 0 16,0-25-16,0 0 0,-25 25 0,25-25 15,24 0-15,-24 0 16,-25-25-16,25 25 0</inkml:trace>
  <inkml:trace contextRef="#ctx0" brushRef="#br0" timeOffset="7450.4431">7838 13767 0,'0'0'0,"-25"0"0,1 0 0,-1 24 16,0-24-16,0 50 15,25-25-15,-25-25 0,25 25 16,0-1-16</inkml:trace>
  <inkml:trace contextRef="#ctx0" brushRef="#br0" timeOffset="7864.564">6945 13915 0,'0'-24'32,"25"24"-32,0 0 15,-25 24-15,25-24 16,-25 25-16,0 0 15,0 25-15,0-26 0,0 1 16,-25 25-16,0-1 16,25-24-16,-25 0 0,25 0 15,-24 0 1,-1-25-16,50 0 47,24 0-47,-24-25 15,0 0-15,0 0 16,-1 0-16,1-24 0,0 49 16</inkml:trace>
  <inkml:trace contextRef="#ctx0" brushRef="#br0" timeOffset="8233.0687">7193 13692 0,'0'0'16,"0"-25"-16,0 1 16,25-1-1,0 25-15,25-25 16,-75 25 15,0 25-15,0 0-1,0-25-15,1 24 16,24 1 0,0 0-16,24 0 0,1 0 15,25-1 1,-25-24-16,-1 25 0,1-25 16,0 25-16,-25 0 31,-25-25-31,0 0 0,1 0 15,-26 0-15,-24 0 16</inkml:trace>
  <inkml:trace contextRef="#ctx0" brushRef="#br0" timeOffset="8635.7607">6350 13915 0,'0'0'0,"-25"-24"16,25-1 0,25 25 15,0 0-31,0 25 15,-1-1-15,-24 1 16,0 0-16,0 25 0,0-26 16,0 1-16,0 25 0,-24-25 15,24 24-15,-25-24 16,25 0-16,0 0 0,0-1 16,25-48 15,-1 24-16,1-25-15,-25 0 0,50 0 16,-25 0-16,-1 1 0,-24-1 16,25 25-16,0-25 0,-25-25 15,25 1-15</inkml:trace>
  <inkml:trace contextRef="#ctx0" brushRef="#br0" timeOffset="8899.1463">6623 13618 0,'0'-25'0,"0"0"16,-25 50 0,0 0-1,25 0-15,0-1 0,-25 1 16,25 25-16,-24-25 0,24 24 0,0-24 16,0 0-16,0 0 15,49-1-15,-24 1 0,0-25 16,0 0-16,-1 0 15,-24-25 1,-24 25 0,-1 0-16,0 0 0,0 0 15,0 0-15,1 25 0,-26 0 16</inkml:trace>
  <inkml:trace contextRef="#ctx0" brushRef="#br0" timeOffset="9897.9849">5730 13866 0,'-25'-25'16,"25"0"-1,0 0 1,25 25 0,0-24-1,-1 24-15,1 0 0,0 0 16,0 0-16,0 0 0,0 24 15,-1-24-15,-24 25 16,0 0-16,0 0 16,0 24-16,0-24 0,0 0 15,-24 0-15,24 24 0,-50 26 16,50-26-16,-25-24 0,0 25 16,-24-1-16,24-24 15,0-25 1,0 25-16,0-25 0,1 0 15,24-25 1,-25 0-16,25 1 16,0-1-1,25 0-15,-1 25 16,1 0 0,0 0-1,0 25-15,0-25 16,-1 25-16,1-25 15,0 0-15,0 0 16,0 0-16,0 0 16,-1 0-16,-24-25 15,0 0 1</inkml:trace>
  <inkml:trace contextRef="#ctx0" brushRef="#br0" timeOffset="10334.94">5978 13419 0,'0'0'0,"-25"0"0,25-24 16,25 24 15,0 0-31,0 0 16,-1 0-16,1 0 0,0 0 15,-25 24-15,25-24 0,0 0 16,-25 25 15,-25-25-15,25 25-16,-25-25 15,25 25-15,0 24 16,0-24-16,0 0 0,0 0 16,0 0-16,0-1 0,0 26 15,0-25-15,0 0 0,0-1 16,0 1-16</inkml:trace>
  <inkml:trace contextRef="#ctx0" brushRef="#br0" timeOffset="10447.6783">6052 13643 0,'0'0'0,"25"0"31,0 0-31,0 0 0,24 0 16</inkml:trace>
  <inkml:trace contextRef="#ctx0" brushRef="#br0" timeOffset="14498.8355">5283 14635 0,'0'0'0,"-24"-25"15,-1 25-15,25-25 32,-25 25-32,25 25 109,25-25-93,0 0-16,-1 0 15,1 0 1,0 0-16,0 0 0,0 0 0,-1 0 16,1 0-1,25 25-15,-25-25 0,-1 0 16,1 0-16,0 0 0,49 0 15,-49 0-15,25 0 0,-25 0 0,24 0 16,26 0-16,49-25 0,-75 25 16,26 0-16,-1 0 0,1 0 15,-1 0-15,100 0 16,-100 0-16,25 0 0,-24 25 0,24-25 16,75 25-16,49-25 15,-124 0-15,0 0 0,25 24 16,99-24-16,-99 0 0,1 0 15,-1 25-15,-25-25 0,273 25 16,-273-25-16,25 25 0,0-25 16,0 0-16,99 25 0,-99-25 15,-24 0-15,24 24 0,-25-24 16,25 0-16,99 25 0,-24-25 16,-100 0-16,0 0 15,0 25-15,75-25 0,-100 0 16,100 25-16,-100-25 15,75 0-15,-74 0 0,-1 25 16,-24-25-16,24 0 0,0 0 0,50 24 16,-74-24-16,24 0 15,-24 25-15,0-25 0,74 0 16,-75 25-16,1-25 0,0 0 0,-1 0 16,-24 0-16,74 0 15,-74 0-15,25 0 0,-26 0 16,26 0-16,0 0 0,-1 0 15,-24 0-15,-50-25 32</inkml:trace>
  <inkml:trace contextRef="#ctx0" brushRef="#br0" timeOffset="17840.0002">11609 15553 0,'0'-25'31,"49"25"-15,-24 0-16,0 0 15,0 0-15,24 0 0,-24 0 16,0 0-16,0 0 0,-1 0 16,1 0-16,0 0 0,-25 25 15,25-25 1</inkml:trace>
  <inkml:trace contextRef="#ctx0" brushRef="#br0" timeOffset="17988.6488">11708 15652 0,'0'0'0,"-25"25"16,50-1-1,0-24 1,-1 0-16,1 0 15,25 0-15,-25 0 0,-1 0 16,26 25-16,-25-25 0</inkml:trace>
  <inkml:trace contextRef="#ctx0" brushRef="#br0" timeOffset="18406.0908">12849 15379 0,'-25'0'31,"0"25"-15,25 0 0,0-1-16,0 1 0,0 0 15,0 25-15,0-26 16,0 26-16,0-25 0,0 0 0,0 49 15,-25-49-15,25 24 0,-24-24 16,24 0-16,0 0 16,0 24-16,-25-24 0,25 0 15,0 0-15</inkml:trace>
  <inkml:trace contextRef="#ctx0" brushRef="#br0" timeOffset="18693.3885">13122 15478 0,'0'-25'0,"-25"25"15,25 50 1,0-25-16,0 0 15,0-1-15,0 1 0,0 0 16,0 0-16,0 0 0,0 24 16,0-24-16,0 25 0,0-26 15,-25 1-15,25 0 0,0 0 16,0 24-16,-25-49 0,25 25 16,0 0-16</inkml:trace>
  <inkml:trace contextRef="#ctx0" brushRef="#br0" timeOffset="19342.1887">13444 15776 0,'0'0'0,"0"-25"16,25 0-16,0 25 15,-25-25-15,25 1 0,-1 24 0,1-25 16,-25 0-16,25 0 0,-25 0 16,25 25-16,-25-24 15,0-1-15,0 0 16,0 0-16,-25 0 15,25 1-15,0-1 16,-25 25-16,0 0 0,1 0 16,-1 0-16,0 25 15,0-25 1,25 24-16,-25 1 16,25 0-16,0 0 0,-24-25 15,24 25-15,0-1 0,0 1 16,0 0-16,0 0 15,0 0-15,24 24 16,1-49-16,-25 25 0,25 0 16,-25 0-16,25-1 0,0 1 15,-25 0-15,24 0 0,-24 0 16,0-1-16,0 1 16,0 0-16,0 0 15,0 0 1,-24-25-1,-1 0-15,0 0 16,0 0-16,25-25 0,-25 0 16,1 25-16,-1-25 15,25 0 1,0 1-16,25-1 16,24 0-16,-24 0 15,0 0-15,24 1 0,1-26 16,-25 50-1,0-25-15</inkml:trace>
  <inkml:trace contextRef="#ctx0" brushRef="#br0" timeOffset="21368.648">11311 11658 0,'-25'0'47,"50"25"-16,0 173 16,74-173 16,0-223-16,-49 123 0,-75 299-1,174-324 1,-100-48 16,-73 371-16,73-198 0,50-224-1,-123 298 1,222-148 16,-124-100-1,-148 273-15,124 74 0,-125-173 0,224-174 15,-50 125-15,-123 172 0,-1-197-16</inkml:trace>
  <inkml:trace contextRef="#ctx0" brushRef="#br0" timeOffset="22602.57">12229 11584 0,'0'0'47,"198"74"0,-173-74-31,49-49 31,-98 49-47,-100 49 46,124-24-46,0 0 16,99 198 15,-149 0 32,-24-372-16,322-148 0,-174 272-1,-99 174 17,50-149-63,99-149 47,-99 149-47,-25 25 47,0 0-32,124 49 32,-99-74-47,148-124 47,-173 99-31,-99 0 15,99 199 16,248-199 0,-124-99 15,-322 149-31,248 124 16,247-372 16,-222-1-16,-199 572 0,99-100-16</inkml:trace>
  <inkml:trace contextRef="#ctx0" brushRef="#br0" timeOffset="25310.7141">13990 11981 0,'0'-25'62,"74"149"-15,-223 74-15</inkml:trace>
  <inkml:trace contextRef="#ctx0" brushRef="#br0" timeOffset="26185.5781">14883 11807 0,'0'-99'47,"-75"49"16,-98 125-17,470 49 17,-470 24-32,198-222 32,223 0-16,-273 173-1,25-99 1,0-75-31</inkml:trace>
  <inkml:trace contextRef="#ctx0" brushRef="#br0" timeOffset="26883.7517">15032 11782 0,'-25'-124'15,"50"248"-15,-25-173 63,24 73-63,1 1 0,0-25 0,248 0 62,-323-74-15,25 74-47,-49 99 47,74-74-47,25 0 0,0-1 0,24 224 47,-198-74 0,174-397 0,248-75-1,-223 373 1,-50-1 0,149-248 0,-174 274 16,174-51-17,-100-74-46</inkml:trace>
  <inkml:trace contextRef="#ctx0" brushRef="#br0" timeOffset="29131.2453">16421 12129 0,'-25'-24'16,"25"-1"0,-25 25-1,25-25 1,25 25 0,0 0-1,-25 50 1,0-26-16,0 26 15,0-25-15,0 0 0,0 0 16,-25-1-16,25 26 0,0-25 16,-50-25-16</inkml:trace>
  <inkml:trace contextRef="#ctx0" brushRef="#br0" timeOffset="29712.8007">17239 11733 0,'-25'0'31,"50"0"-31,-74 198 47,24-148-31,25-1-16,-25 125 47</inkml:trace>
  <inkml:trace contextRef="#ctx0" brushRef="#br0" timeOffset="29963.1914">17462 11633 0,'0'0'0,"-24"50"63,24-25-63,0 74 47,74-74-32</inkml:trace>
  <inkml:trace contextRef="#ctx0" brushRef="#br0" timeOffset="30177.67">17686 11832 0,'25'0'47,"-50"0"-47,-50 124 47,75-99-32,100 74 17,-349 50 15</inkml:trace>
  <inkml:trace contextRef="#ctx0" brushRef="#br0" timeOffset="30641.0597">18355 12427 0,'0'0'0,"0"25"16,0 0-1,0 0 1,0 24-16,0-24 0,-24 0 16,24 0-16,-25-25 0,25 24 15,-25 1-15</inkml:trace>
  <inkml:trace contextRef="#ctx0" brushRef="#br0" timeOffset="31218.2502">18777 11906 0,'-49'-49'47,"73"49"-47,125 24 31,-124 249 16,-223-99 16,322-224-16,74-123-16</inkml:trace>
  <inkml:trace contextRef="#ctx0" brushRef="#br0" timeOffset="31381.8569">19199 11683 0,'-25'0'47,"0"0"-47,25 198 31</inkml:trace>
  <inkml:trace contextRef="#ctx0" brushRef="#br0" timeOffset="31669.1544">19447 12030 0,'25'-25'32,"-50"50"-32,50-25 47,-50 0-47,25 50 15,-25-50-15,25 25 0,0-1 16,0 1-16,0 0 15,25-25-15,-25 25 0,25-25 16,-1 25-16,-24 0 16,0-1-16,-24-24 15,-51 25-15,26-25 0,24 0 16,-25 25-16,1-25 16</inkml:trace>
  <inkml:trace contextRef="#ctx0" brushRef="#br0" timeOffset="51997.6668">18529 11435 0,'0'0'0,"25"-25"0,99 25 47,-99 0-47,248-25 46,-298 25-14,-149 0-1,-99 0 0,199 0 16,372 0-16,-249 0-31,224 0 47,-273-24-31,-298-1 15,-49 25 16,570 25 0,149-25-16,-347 0-31,-223-25 47,148 25-47,-198 0 47,496 0 0,0 0-16,-322 0 16,24 0-32</inkml:trace>
  <inkml:trace contextRef="#ctx0" brushRef="#br0" timeOffset="54563.8983">16148 9451 0,'0'-25'31,"0"0"-15,0 0 15,-50 0 31,-24 25-15,-1 0 0,-24 124-16,50 0 16,24 25 0,25-25 0,49-49-16,1-26 16,0-49-16,49 0 16,-74 0-47,24-25 47,-49 1-47,25 24 0,49-50 47,-49 0-16,0-49 16,-25 0 0,25 0-16,-25 74-31,-25-49 32,0 74-32,25-25 15,-74 0 16,49 25-31,-49 25 32,49-25-17,-74 99 17,24 99 14,125-24 1,74-100-15,-25-98 14,-74 24-46,124-124 47,-149 99-47,0-124 47,-75 25-16,-74 99 16,50 124-15,50 75 14,49-149-46,124 74 32,-100-99-17,76-25 1</inkml:trace>
  <inkml:trace contextRef="#ctx0" brushRef="#br0" timeOffset="105093.0697">13717 15354 0,'-25'0'16,"25"-25"0,-25 25-1,25-25-15,-24 1 16,-1 24-1,0-25-15,0 25 0,-24-25 16,24 25-16,0-25 16,0 25-1,-24 0-15,-1-25 0,25 25 16,0-24-16,1 24 0,-26 0 16,0-25-16,1 25 0,24 0 0,-25 0 15,25-25-15,-24 25 0,-26 0 16,51 0-16,-26 0 0,25 0 15,-24 25-15,-26 0 0,50-25 16,1 24-16,-26 1 0,25 0 16,-49 49-16,49-49 15,0 0-15,0 0 0,1 0 0,24 24 16,-25 1-16,0-25 0,25 0 16,0 24-16,0-24 0,-25 25 15,25-1-15,0-24 0,0 25 16,0-26-16,0 26 0,25 24 15,0-49-15,0 50 16,-1-26-16,-24-24 16,50 49-16,-25-49 0,0 0 0,-1 0 15,1 24-15,50 1 0,-51-25 16,26 0-16,0 24 0,-26-24 16,26 0-16,24 25 0,-24-26 0,-25 1 15,24 0-15,1-25 16,-25 25-16,74 0 0,-74-25 0,25 24 15,-1-24-15,1 0 0,24 0 16,-24 0-16,-1 0 0,-24-24 16,25 24-16,-1-25 0,26 0 15,-50 0-15,-1 0 0,1 25 16,0-24-16,0-1 16,24-25-16,-49 25 0,25 1 0,-25-1 15,25-25-15,0-24 0,-25 49 16,25-25-16,-25 1 0,0-26 0,24 26 15,-24-51-15,0 51 0,0-1 16,0 1-16,0-26 16,-24 26-16,-1-1 0,25 25 15,-25 0-15,25 1 16,-50-26-16,26 25 0,24 0 0,-25 1 16,0-1-16,0-25 15,0 50-15,25-25 16</inkml:trace>
  <inkml:trace contextRef="#ctx0" brushRef="#br0" timeOffset="105818.5921">14908 12601 0,'-25'-25'15,"0"25"-15,50 0 47,0 0-47,-1 0 16,51 0-16,-26 0 0,1 0 15,0 0-15,-1 0 0,1 0 0,74 0 16,-74 25-16,-26-25 16,26 0-16,-25 0 0</inkml:trace>
  <inkml:trace contextRef="#ctx0" brushRef="#br0" timeOffset="106931.2999">17066 12601 0,'-25'-25'15,"0"25"-15,25-25 16,-25 25-16,50 0 31,0 0-15,24 0-16,-24 25 0,74-25 15,25 0-15,-74 0 16,99 0-16,-25 0 0</inkml:trace>
  <inkml:trace contextRef="#ctx0" brushRef="#br0" timeOffset="108207.8553">18852 12526 0,'-25'0'16,"50"0"-16,-75 0 0,25 0 15,0 0-15,1 0 0,48 0 32,1 0-32,0 25 15,0-25-15,24 0 0,1 0 0,99 0 16,-75 25-16,1-25 0,-1 0 16,0 0-16,75 25 0,-99 0 15</inkml:trace>
  <inkml:trace contextRef="#ctx0" brushRef="#br0" timeOffset="182200.4393">13295 15379 0,'25'0'78,"-25"-25"-62,25 25 15,-25-25-15,0 0-1,0 1-15,0-1 16,0 0-16,0 0 16,0 0-16,-25 1 15,0-1 1,1 25-16,24-25 15,-25 25-15,0 0 0,0 0 16,0-25-16,-24 25 16,24 0-16,0 0 15,0 0-15,25 25 0,-49 0 16,24-25-16,0 25 0,0-25 16,0 24-16,1-24 0,-1 50 15,0-50-15,0 25 0,0 0 16,1-25-16,24 24 0,-50 26 0,50-25 15,-25-25-15,0 25 0,25 0 16,-24 24-16,-1-24 0,0 0 16,25 0-16,-25 24 0,25-24 15,-49 25-15,49-1 0,-25-24 16,25 0-16,0 24 0,-25 1 16,25-25-16,0 24 0,0-24 0,0 0 15,0 0-15,25 49 0,-25-49 16,25 0-16,-25 0 15,24-1-15,1 26 0,0 0 16,0-26-16,-25 1 0,25 0 16,-1 0-16,1 0 0,0 0 0,0-1 15,0 1-15,-1-25 0,1 25 16,25 25-16,-1-26 0,1 1 16,-25 0-16,49 0 15,-49-25-15,0 25 0,0-25 16,24 24-16,-24-24 0,25 25 15,-25-25-15,24 0 0,-24 0 0,0 0 16,24-25-16,26 1 16,-50-1-16,24 0 0,-24 0 0,25 0 15,24-24-15,-49 24 16,24 0-16,-24 0 0,0-24 0,0 24 16,24-50-16,-24 26 0,-25 24 15,25-25-15,-25-24 16,0 0-16,0 49 0,0-25 15,0 25-15,0-24 16,-25-26-16,25 26 0,-25 24 0,25 0 16,-24-24-16,24 24 0,-25-25 0,0 25 15,25 1-15,-25-1 16,25 0-16</inkml:trace>
  <inkml:trace contextRef="#ctx0" brushRef="#br0" timeOffset="183785.3359">13519 14957 0,'-25'0'16,"25"-25"-1,25 1 63,-25-1-62,24 0-16,1 0 16,0 0-16,0 1 15,0-1-15,-1-25 16,1 25-16,-25 1 0,25-1 16,0 0-16,0 0 0,-1-24 0,1 24 15,0 0-15,-25 0 16,25 0-16,24-24 0,-24 24 15,-25-25-15,25 25 0,0 1 0,0-1 16,24-50-16,-24 51 0,0-1 16,0 0-16,-1 0 0,26-49 15,-25 49-15,0 0 0,-1 0 0,1 1 16,0-26-16,25 0 16,-25 26-16,-1-26 0,1 25 15,0 0-15,25 1 0,-1-51 16,-24 50-16,0 1 0,0-1 15,-1 0-15,26-49 0,-50 49 0,25 0 16,0 0-16,-1 0 0,1 1 16,25-1-16,-50 0 0,25 0 15,-1 0-15,1 0 16,0 1-16,0-1 0,-25 0 16,25 25-16,-50 0 46,0 25-14</inkml:trace>
  <inkml:trace contextRef="#ctx0" brushRef="#br0" timeOffset="184053.8471">14709 13122 0,'0'0'0,"-25"0"16,1 0-16,-1 0 0,0 0 15,50 0 17,24-25-32,-24 25 15,0 0-15,0 0 16,0-25-16,24 0 0,1 0 16,-25 1-16,-1 24 0,26 0 0,-50-25 15,50 25-15,-50 25 16,0-1-16,0 1 15,0 0-15,0 49 0,-25-49 0,25 50 16,0-50-16,0 24 16,-25 1-16,25-25 0,0-1 15</inkml:trace>
  <inkml:trace contextRef="#ctx0" brushRef="#br0" timeOffset="184925.2477">14238 15230 0,'25'-25'47,"24"25"-47,-49-25 16,25 25-16,25-49 0,-1 24 15,-24 0-15,25 0 0,-25 1 16,24-1-16,26-50 0,-26 26 16,1-1-16,-1 1 0,26-1 15,-26 0-15,75-49 0,-49 25 16,24 24-16,-25-24 0,26-1 15,73-49-15,-73 50 0,-1-1 16,0 1-16,0 0 0,0-1 0,75-74 16,-75 75-16,1 24 0,-26-24 15,0 24-15,50-49 0,-74 74 16,24-24-16,-49 24 0,25-25 16,49-24-16,-74 49 15,-25 0-15,25 25 0,-25-25 0,24 25 16,-24-24-16,0-1 15,0 50 17,-24-1-32,-1-24 15,-25 25-15</inkml:trace>
  <inkml:trace contextRef="#ctx0" brushRef="#br0" timeOffset="185186.2142">16570 13221 0,'0'0'0,"24"0"0,-24-25 16,50 0-16,-25 0 16,0 25-16,-1 0 0,1 0 0,50-24 15,-51 24-15,1 0 0,25 0 16,-25 0-16,-1 0 0,26 24 15,-25 1-15,0 0 0,-1 0 16,-24 0-16,0 49 16,-49-24-16,24-25 0,0 24 15,0 1-15,-49 49 0</inkml:trace>
  <inkml:trace contextRef="#ctx0" brushRef="#br0" timeOffset="185849.402">14387 15652 0,'25'0'0,"-1"0"16,-24-25-16,25 0 15,25 0-15,-25 1 0,-1 24 16,26-25-16,-25 0 16,124-49-16,-100 24 0,1 25 15,24-25-15,1 1 0,-1-1 16,75-49-16,-50 25 0,-24-1 15,24 26-15,0-26 0,25 26 16,99-100-16,-124 74 0,25 26 16,0-26-16,-24 1 0,123-75 15,-124 99-15,0-24 0,1 0 16,-1-1-16,-25 26 0,100-75 16,-100 49-16,1 26 0,-26-1 15,26-24-15,49-26 0,-75 76 16,-24-26-16,25 25 0,-25-24 0,-1 24 15,26-25-15,-25 25 16,0 0-16,-25 1 0,0 48 47,-25 26-31,0-50-1</inkml:trace>
  <inkml:trace contextRef="#ctx0" brushRef="#br0" timeOffset="186105.7767">17462 13221 0,'25'0'16,"0"-25"-16,0 0 0,0 25 0,0-25 15,-1 25-15,51-24 16,-26 24-16,1 0 0,-25-25 16,24 25-16,1 0 0,49 0 15,-49 0-15,-25 25 0,24-25 16,-24 24-16,0 1 0,0 25 0,-25 0 16,0-1-16,-25 1 0,0-1 15,-74 75-15,49-49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4:07:02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15429 2307 0,'24'0'266,"1"0"-251,0 25 1,0-25 0,-25 24-16,0 1 15,0 0 1,0 0-1,0 0-15,-25-1 16,0 1 0,0 0-16,1-25 15,-1 25 1,0-25 0,50 0 30,0 0-30,-1 0 0,1 0-16,0 0 0,0 0 15,-25 25 1,25-25-16,-1 24 16,-24 1-1,0 0-15,25-25 16,-25 25-16,-25 0 15,1-25 1,24 25-16,-25-25 16,0 24-16,0-24 0,0 0 15,1 0-15,-1 25 0,0-25 16,0 0-16,0 0 16,0 0-1,25-25-15,0 1 16</inkml:trace>
  <inkml:trace contextRef="#ctx0" brushRef="#br0" timeOffset="373.9965">15875 2406 0,'0'0'0,"0"25"31,25-25-15,-25 25-16,25-1 15,-1 1 1,-24 0-16,25-25 15,0 25-15,-25 0 16,25-25-16,0 24 16,-1-24-16,-24 25 0,25-25 15,-25 25-15,25-25 16,-50 0 15,0-25-15</inkml:trace>
  <inkml:trace contextRef="#ctx0" brushRef="#br0" timeOffset="664.2201">16123 2332 0,'-25'24'15,"25"1"17,-25 0-32,1 0 15,24 0-15,-25-25 0,0 24 0,25 1 16,-50 0-16,26 0 16,-1 0-16,0-25 15,0 24-15,25 1 0,-25-25 16,25 25-1</inkml:trace>
  <inkml:trace contextRef="#ctx0" brushRef="#br0" timeOffset="1173.4255">16446 2332 0,'0'0'0,"24"-25"32,-24 50 15,0-1-32,-24 1 1,24 0-1,0 0-15,-25-25 0,25 25 0,0-1 16,-25 1-16,25 0 16,0 0-16,-25 0 15,25-1-15,0 1 16,-25-25 0,25 25-16,0 0 31,-25-50 16</inkml:trace>
  <inkml:trace contextRef="#ctx0" brushRef="#br0" timeOffset="1907.5581">16743 2356 0,'-25'0'78,"25"25"-78,0 0 16,-24-25-1,24 25-15,-25 0 16,25-1-16,-25-24 0,25 25 15,0 0 1,-25-25-16,25 25 16,0 0-16,0-1 15,0 1 1,25-25 0,-25 25-1,25-25 1,0 0 15,-1-25-15,1 25-1,-25-25-15,25 1 16,0-1 0,0 0 15,-25 0-31,24 25 15,-24-25 1,25 25 0,-25-24-1,0-1 1,-25 25-16,25-25 0,-24 25 16,24-25-16,-25 25 15,25-25-15,-25 25 0,0 0 31,0 0-31</inkml:trace>
  <inkml:trace contextRef="#ctx0" brushRef="#br0" timeOffset="2739.0779">17090 2257 0,'25'0'62,"-25"-25"-62,0 1 16,0-1 15,-25 25-15,25-25-1,-24 25-15,-1 0 32,0 0-17,25 25-15,0 0 31,-25-25-31,25 24 16,0 1 0,25-25-16,-25 25 15,25-25 1,-25 25 0,25 0-1,-25-1 1,0 1-1,24-25-15,-24 25 32,-24-25-17,-1 25-15,0-25 32,0 0-17,0 0 1,1 0-1,-1 0 17,25-25-32,0 0 15,25 25-15,-1 0 16,1-25-16,0 25 16,0-24-16,0 24 15,-1-25-15</inkml:trace>
  <inkml:trace contextRef="#ctx0" brushRef="#br0" timeOffset="99194.3578">2729 4266 0,'-25'-24'47,"25"-1"-16,-25 25-15,0-25 0,0 25-1,0 0 1,1 0-16,24 25 15,-25-25-15,25 25 16,-25-25-16,25 24 16,-25 1-1,25 0-15,-25-25 16,25 25-16,0 0 31,25-1-15,0-24-1,-25 25-15,25-25 16,0 0-16,-25 25 16,24-25-16,1 0 0,0 25 15,0-25 1,-25 25-16,0-1 16,25-24-16,-25 25 15,0 0 1,0 0-1,-25-25 1,25 25-16,-25-25 0,0 0 31,0 24-31,1-24 0,-1 0 16,0 0 0,0 0-16,0 0 0,1 0 15,-1 0-15,0 0 16,25-24-1,-25-1-15,25 0 32,0 0-17,25 25-15,0 0 16</inkml:trace>
  <inkml:trace contextRef="#ctx0" brushRef="#br0" timeOffset="99635.5911">3026 4142 0,'0'-24'16,"0"48"47,0 1-63,0 0 15,0 0-15,0 0 16,0-1-16,0 1 0,0 0 15,0 25-15,-25-26 16,25 1-16,0 0 0,0 0 16,-24-25-16,24 49 0,0-24 15,0 0-15,-25 0 16,25 0 0,0-50 30</inkml:trace>
  <inkml:trace contextRef="#ctx0" brushRef="#br0" timeOffset="99846.552">2853 4465 0,'0'0'0,"0"25"15,24-25 17,1-25-32,0 25 15,25-25-15,-26 25 16,26-25 0,-25 25-16</inkml:trace>
  <inkml:trace contextRef="#ctx0" brushRef="#br0" timeOffset="100554.6634">3274 4564 0,'0'-25'31,"25"25"-16,-25-25-15,25 1 16,0-1-16,-25 0 16,0 0-1,-25 25-15,25-25 16,-25 25-16,0 0 31,0 25-15,1-25-1,24 25-15,-25 0 16,25 0-16,0-1 16,0 1-1,25-25-15,-1 0 16,1 0-16,0 0 0,0 0 16,0-25-1,-1 1-15,1-1 0,0 0 16,0 0-1,-25 0-15,25 1 16,-1-1 0,1 25 15,-25 25 0,0-1-15,0 1-16,0 0 15,-25 0-15,25 0 0,0-1 16,0 26-16,0 0 16,0-26-16,0 1 0,-24 0 15,24 0-15,0 0 0,0-1 16,-25 1-16,25 0 16,0 25-16,0-25 0,-25-1 15,25 1 1,-25-50 15,25 1-31,0-1 16,0-25-16,0 25 0,0-24 15</inkml:trace>
  <inkml:trace contextRef="#ctx0" brushRef="#br0" timeOffset="100822.9408">3448 4440 0,'25'-25'0,"-50"50"0,50-75 0,-1 26 16,1-26-1,0 25-15,0 0 16,0 1 0,-1 24-16,1 0 15,0 0-15,-25 24 16,25 26 0,-25-25-1,0 0-15,-25-1 16,0 1-16,0-25 15,25 25-15,-24-25 16,-1 0-16,0 0 31,25-25-31</inkml:trace>
  <inkml:trace contextRef="#ctx0" brushRef="#br0" timeOffset="101258.7677">4291 4093 0,'0'25'31,"-25"-1"-16,25 1-15,-24 25 16,24-25-16,0-1 16,-25 1-16,25 25 15,0-25-15,0-1 0,-25 1 16,25 0-16,0 0 0,0 24 0,-25-24 16,25 0-16,0 0 15,0 24-15,-25-24 16</inkml:trace>
  <inkml:trace contextRef="#ctx0" brushRef="#br0" timeOffset="102006.2739">2803 5035 0,'0'-24'15,"25"24"32,0 0-31,-1 0-16,1 0 15,0 0 1,0 0-16,0 0 16,-1 0-16,26 0 15,-25 0-15,0 0 16,-1 0-16,51 0 0,-50 0 0,49 0 15,-24 0-15,-1 0 16,26 0-16,-26 0 0,-24 0 16,25 0-16,-26-25 15,26 25-15,0 0 0,-25 0 16,-1 0-16,1 0 0,0-25 16,0 25 15,0 0-16,-1 0-15,1 0 16,0 0-16,0 25 16,0-25-1,-50 0 32,25-25-31</inkml:trace>
  <inkml:trace contextRef="#ctx0" brushRef="#br0" timeOffset="120669.0122">2778 5779 0,'0'-24'0,"25"-1"46,0 25 1,-25-25-31,25 25-16,-1 0 31,1 0-31,0 0 31,-25 25-15,25-25-16,-25 25 16,25-25-16,-25 24 15,0 1-15,0 0 16,0 0 0,0 0-16,0 0 15,0-1-15,-25-24 16,25 25-16,0 0 0,-25 0 15,25 0 1,-25-25-16,0 24 0,25 1 16,-24-25-16,24 25 15,-25-25-15,0 25 16,25 0-16,-25-25 16,0 0-16,25 24 15,-24-24-15,-1-24 31,25-1 1,25 25-17,-25-25-15,24 25 16,1 0 0,0 0 15,0 0-16,-25 25 1,25-25-16,-25 25 16,24-25-1,1 24 1,0-24 0,-25 25-16,25-25 15,0 0 1,-1-25 15</inkml:trace>
  <inkml:trace contextRef="#ctx0" brushRef="#br0" timeOffset="121338.2031">3200 5730 0,'0'25'62,"0"-1"-62,0 1 16,0 0 0,-25-25-16,25 25 15,0 0 1,0 0-16,-25-1 0,25 1 15,-25-25-15,25 25 16,0 0 0,-24-25-16,24 25 15,24-50 63,1 25-78,0 0 16,0 0-16,0 0 16,-1 0-16,1 0 15,0 0-15,0 0 16,0 0-16,-1 0 16,1 0-16,0 0 15,0 0-15,0 0 16,-1 0-1,-24-25 48,25 25-47</inkml:trace>
  <inkml:trace contextRef="#ctx0" brushRef="#br0" timeOffset="121684.4791">3373 5804 0,'0'25'31,"0"0"-15,0 0-1,0 24-15,-24-24 16,24 0-16,0 0 16,0 0-16,0 24 15,0-24-15,-25-25 16,25 25-16,0 0 0,0-1 15,0 1-15,0 0 16,0-50 15</inkml:trace>
  <inkml:trace contextRef="#ctx0" brushRef="#br0" timeOffset="141482.5253">2530 5655 0,'-25'0'15,"25"25"63,0 0-62,-25-25-16,25 25 16,0 0-16,0-1 15,-24 1-15,24 0 16,0 0-16,-25-25 0,25 50 16,0-26-16,-25 1 15,25 0-15,0 0 16,0 0-16,-25-1 0,25 1 0,0 0 15,0 25 1,-25-26-16,25 1 0,0 0 16,0 0-16,0 0 15,0-1-15,-24 1 16,24 0 0,24-25 30,-24 25-46,25-25 16,0 0 0,0 0-1,0 0 1,-1 0-16,1 0 16,0 0-16,0 0 15,0 0-15,24 0 16,-49 25-16,25-25 15,0 0-15,0 0 0,0 0 16,-1 0-16,1 0 0,0 0 16,0 24-16,24-24 15,-24 0-15,0 0 0,0 0 16,0 25-16,24-25 0,-24 0 16,0 0-16,0 0 0,-1 0 15,1 0-15,0 0 0,0 0 16,0 0-16,-1 0 0,1 25 15,0-25-15,0 0 0,0 0 16,-1 0-16,-24-25 78</inkml:trace>
  <inkml:trace contextRef="#ctx0" brushRef="#br0" timeOffset="142558.5674">1836 5854 0,'0'-25'31,"24"25"-16,1 0 1,0 0 0,0 0-16,0 0 15,-1 25 1,1 0 0,-25 0-16,0-1 0,0 1 0,0 0 15,0 0-15,0 0 16,-25-1-16,25 1 15,0 0-15,-49 0 0,24 0 16,0-1-16,0-24 16,1 0-16,24 25 0,-25-25 15,0 0-15,0-25 32,25 1-1,25-1-16,0 25 1,0 0 0,-1 0-16,1 0 15,0 0 1,0 0-16,0 0 16,-1 25-16,1-1 15,0-24-15,-25 25 16,25-25-16,0 25 15,-1-25-15,1 25 16,0-25 0,0-25-1,-25 0-15</inkml:trace>
  <inkml:trace contextRef="#ctx0" brushRef="#br0" timeOffset="144145.9376">2877 6598 0,'-24'0'31,"24"25"-15,0 0-16,0-1 15,0 1 1,0 0-16,0 0 15,-25 0 1,25-1-16,0 1 0,0 0 16,-25 0-16,25 0 15,0 0-15,0-1 16,0 1-16,0 0 0,0 0 16,-25-25-16,25-25 46,25 0-30</inkml:trace>
  <inkml:trace contextRef="#ctx0" brushRef="#br0" timeOffset="144546.8026">3076 6722 0,'0'0'0,"25"0"32,-1-25-32,1 25 15,0 25 1,0 0-16,-25 0 0,25-25 16,-25 24-16,0 1 0,0 0 15,0 0-15,0 0 0,0 24 16,-25-24-1,25 0-15,-25 0 16,0-25-16,0 0 16,1 0-16,-1 0 15,25-25-15,-25 25 16,50 0 15,0 25-15,-1-25-16,1 0 15,25 0-15,-25 0 16,-1-25 0,1 25-16,0-25 0,0 25 0</inkml:trace>
  <inkml:trace contextRef="#ctx0" brushRef="#br0" timeOffset="145208.17">4118 6623 0,'-25'0'16,"0"0"-16,25 25 16,-25-25-16,25 24 15,-25-24-15,25 25 16,0 0 0,-24 0-1,24 0-15,0-1 16,0 1-1,0 0-15,24 0 16,1-25-16,0 25 16,0-25-16,0 0 15,-1 0-15,1 0 16,-25-25-16,25 25 16,-25-25-16,25 0 0,0 25 15,-25-25-15,0 1 0,24 24 16,-24-25-16,25-25 0,-25 25 15,0 1-15,0-26 16,-25 25-16,1 0 16,-26 1-1,25 24-15,0 0 0,1 0 16,-1 0-16,0-25 0,-49 25 16</inkml:trace>
  <inkml:trace contextRef="#ctx0" brushRef="#br0" timeOffset="146023.9947">2505 6474 0,'0'25'15,"0"0"17,0-1-17,0 26-15,0-25 16,0 0-16,-25-1 0,25 1 16,0 25-16,0-25 0,-49 24 0,49 1 15,-25-25-15,25 24 0,-25-24 16,25 25-16,-25 24 0,1-49 15,24 25-15,0-26 16,-25 1-16,25 0 0,0 25 0,-25-26 16,25 1-1,25-25 17,0 0-32,-1 0 15,1 0-15,0-25 0,0 25 16,0 0-16,24 0 0,-24 0 15,25-24-15,-26 24 0,51 0 0,-25 0 16,-1 0-16,1 0 0,-1 0 16,1 0-16,49 0 0,-49 0 15,-1 24-15,1-24 0,49 25 16,-74-25-16,0 0 16,0 0-16,-1 0 15,-24-25 32</inkml:trace>
  <inkml:trace contextRef="#ctx0" brushRef="#br0" timeOffset="146545.5427">1786 6846 0,'0'0'0,"0"-25"0,25 25 32,0 0-32,-1 0 15,1 0 1,0 0-16,0 0 16,0 25-16,-25 0 15,0 0-15,24 0 0,-24-1 0,0 1 16,0 0-16,0 25 0,-24-50 15,24 24-15,-25 1 16,0 0-16,0-25 0,0 0 16,1 0-16,-1 0 15,0 0-15,0 0 16,25-25 0,25 25-1,-25-25 1,50 25-16,-26 0 0,1 0 15,0 0-15,0 0 0,0 0 16,-1 0-16,26 0 0,-25 0 16,0 0-16</inkml:trace>
  <inkml:trace contextRef="#ctx0" brushRef="#br0" timeOffset="147201.7799">3175 7590 0,'0'0'0,"-25"0"15,25 25 32,0 0-31,-25 0-16,1 24 15,24-24-15,-25 0 16,25 0-16,0-1 0,0 1 16,0 0-16,0 0 15,25-25-15,-25 25 0,24-25 16,1 0-16,0 0 16,0-25-16,0 0 0,-1 25 15,-24-25-15,0 0 16,0 1-16,0-1 15,-24 25 1,-26 0-16,25 25 16,0-25-1,1 24-15,24 1 16</inkml:trace>
  <inkml:trace contextRef="#ctx0" brushRef="#br0" timeOffset="147571.7795">4043 7516 0,'-25'0'47,"1"25"-32,24-1-15,0 1 0,0 0 0,0 0 16,0 0-16,0-1 16,24-24-16,-24 25 15,25-25-15,0 0 0,0 0 16,0 0-16,-1-25 0,1-24 15,0 24-15,-25 0 16,0 0-16,0-24 16,-25 49-16,25-25 0,-49 0 15,24 25-15,0 0 0,-25-25 16,1 25-16</inkml:trace>
  <inkml:trace contextRef="#ctx0" brushRef="#br0" timeOffset="148061.8988">2729 7565 0,'0'0'0,"24"0"0,-24 25 47,0 0-32,-24 25-15,-1-50 16,25 24-16,-25 1 0,0 50 15,0-26-15,0-24 0,25 0 16,0 0-16,-24-1 0,24 26 16,0-25-16,0 0 15,24 0-15,51-1 0,-50-24 16,0 25-16,-1-25 16,26 0-16,0 0 0,24 0 15,-24 0-15,-1 0 0,1 0 0,-1 0 16,75 0-16,-99 0 15,0 0-15,0 0 16,-25-25-16,-25 25 16,25-24-1,-50 24-15</inkml:trace>
  <inkml:trace contextRef="#ctx0" brushRef="#br0" timeOffset="148484.7651">2084 7739 0,'0'0'15,"0"-25"-15,24 25 16,1 0 0,0 0-1,0 0-15,0 25 16,-1-25-16,-24 25 0,0 0 16,0-1-16,-24 1 15,-1 0-15,0 0 16,0 0-16,0-25 0,1 0 15,-1 24-15,0-24 16,0 0 0,75 0-1,-25 0 1,24 0-16,-24 0 16,0 0-16,0 0 15,-1 0-15,1 0 0,25 0 0</inkml:trace>
  <inkml:trace contextRef="#ctx0" brushRef="#br0" timeOffset="149017.8533">3026 8260 0,'-25'0'0,"50"0"31,0 0-15,0 0-16,0 0 15,-1 0-15,1 25 16,0-25-16,-25 25 0,0-1 31,-25-24-31,25 25 0,-25-25 16,1 25-16,-1-25 16,25 25-1,25-25 16,-1 25-31,1-25 16,-25 24-16,25 1 16,-25 0-1,-25 0 1,0-25 0,25 25-16,-24-25 0,-1 0 0,0 0 15,0 0-15,0 0 16,1-25-16,24 0 15,0 0-15</inkml:trace>
  <inkml:trace contextRef="#ctx0" brushRef="#br0" timeOffset="149625.7902">4192 8235 0,'-25'0'15,"0"0"1,25 25 0,-24-25-16,24 25 15,0 0 1,0-1-1,0 1 1,0 0 15,0 0-31,24 0 32,1-25-32,0 0 15,0-25-15,0 25 16,-1-25-1,1 25-15,-25-25 0,25 25 16,0-25-16,-25 1 0,25 24 16,-25-25-16,0-25 0,0 25 15,-25 1 1,0 24-16,0-25 16,25 0-16,-25 25 15,1 0 1</inkml:trace>
  <inkml:trace contextRef="#ctx0" brushRef="#br0" timeOffset="150550.7498">2753 8186 0,'-24'0'0,"24"24"47,0 1-32,0 0 1,0 0-16,0 0 16,-50 49-16,25-49 15,25 0-15,0-1 16,-25 26-16,25-25 0,0 0 16,0-1-16,-25-24 0,25 25 15,0 0-15,0 0 0,0 0 16,0-1-16,25-24 15,0 25 1,0-25-16,49 0 16,-49 0-16,0 0 15,25 25-15,-26-25 0,51 0 0,-50 0 16,24 0-16,1 0 0,-25 0 16,49 0-16,-24 0 0,-26 0 15,26 0-15,-25 0 0,24 0 16,1 0-16,-25-25 0,0 25 15,-1 0-15,1 0 16,-25-25 0,-25 25-16</inkml:trace>
  <inkml:trace contextRef="#ctx0" brushRef="#br0" timeOffset="151050.9983">2084 8434 0,'0'-25'16,"24"25"0,1 0-1,0 0-15,0 0 0,0 0 16,-25 25-16,24-25 15,1 24-15,-25 1 0,25 0 16,-25 0-16,0 0 0,0-1 16,-25-24-16,25 25 0,-49-25 15,49 25-15,-25-25 0,0 0 16,0 25-16,0-25 16,1 0-16,48 0 31,1 0-16,0 0-15,25-25 16,-26 25-16,1 0 16,0 0-16,0 0 0,0 0 15</inkml:trace>
  <inkml:trace contextRef="#ctx0" brushRef="#br0" timeOffset="151659.9124">3125 8979 0,'0'0'0,"0"25"31,-24 0-31,24 0 0,-25 0 16,25 24-1,0-24-15,0 0 16,0 0-16</inkml:trace>
  <inkml:trace contextRef="#ctx0" brushRef="#br0" timeOffset="152630.139">4242 8930 0,'0'0'0,"-25"0"15,25 24 1,0 1 0,0 0 46,-25-25 1,25-25-17,0 0-30,25 25-16,-25 25 63,0 0-48,-25 0 1,25 0-16,-25 0 0,25-1 15,-25 1-15,25 0 16,0-50 15,0 0-15,25-24 0,-25 24-16,25 0 15,-25-25-15,0 1 0,0 24 16,25 0-16,-25 50 47,0 25-47,0-26 0,0 1 15,0 0-15,0 0 16,-25 25-16,25-26 0,0 1 16,0 0-1,0-50 1</inkml:trace>
  <inkml:trace contextRef="#ctx0" brushRef="#br0" timeOffset="153272.4192">2828 8905 0,'-25'0'16,"25"-25"-16,-25 25 15,25 25 1,0 0-16,-25-25 16,25 24-16,0 1 15,-24 0-15,-1 25 0,0-25 16,25-1-16,0 1 0,-25 25 16,25-25-16,-25-25 0,25 24 15,0 1-15,0 0 16,25-25-16,0 25 15,25 0 1,-26-25-16,1 0 0,0 24 16,0-24-16,74 25 15,-49-25-15,-1 0 0,-24 0 16,25 0-16,24 0 0,-24 0 16,-26 0-16,1 0 0,0 0 15,0 0-15,0 0 0,-25-25 31,0 1-31</inkml:trace>
  <inkml:trace contextRef="#ctx0" brushRef="#br0" timeOffset="153714.2301">2381 9153 0,'-25'0'0,"50"0"0,-74-25 16,24 25-1,50 0 1,-25-25-16,24 25 15,1 0-15,0 0 16,0 0-16,0 25 16,-25 0-16,0 0 0,0 0 15,0-1 1,-25-24-16,25 25 0,-25-25 16,0 0-16,0 0 0,25 25 15,-24-25-15,-1 0 16,0 0-16,50 0 47,0 0-47,-1 0 0,1 25 15,0-25-15,0 0 0,24 0 16,-24 0-16,0 0 0,0 0 16,24 0-16,1 0 0</inkml:trace>
  <inkml:trace contextRef="#ctx0" brushRef="#br0" timeOffset="154140.3004">3026 9500 0,'-25'0'16,"1"0"15,24 25-31,-25-25 16,25 25-16,0 0 16,0-1-16,25 1 15,-1-25 1,-24 25-16,25-25 0,0 0 15,0 0-15,0 0 16,-1-25-16,1 0 0,-25 1 16,0-1-1,0 0-15,0 0 0,0 0 16,0 1 0,-25-1-16,1 0 0,-1 25 15,0-25 1,25 50-1</inkml:trace>
  <inkml:trace contextRef="#ctx0" brushRef="#br0" timeOffset="154564.1655">4192 9426 0,'0'25'47,"0"-1"-32,0 1 1,0 0-16,0 0 0,0 0 16,0-1-16,0 1 0,0 0 15,-25-25-15,25 25 0</inkml:trace>
  <inkml:trace contextRef="#ctx0" brushRef="#br0" timeOffset="162503.4421">1215 10666 0,'0'-25'0,"0"0"16,0 1 15,25 24-15,0-25-1,0 25-15,0 0 16,-1 0-1,-24 25-15,25-1 16,0 1 0,-25 0-16,0 0 15,0 0-15,25-25 0,-25 49 0,0-24 16,0 0-16,0 0 16,-25-1-16,25 1 0,-25 0 15,25 0-15,-25-25 0,25 25 16,-24-1-16,24 1 0,-25 0 15,0-25-15,25 25 16,-25-25-16,0 0 0,1 0 16,24-25-1,0 0 17,0 0-17,24 25-15,1 0 16,0 0-1,0 25-15,0 0 16,-1-25 0,1 25-16,0 0 15,0-25 1,0 0 0,-25-50 15,0 25-31,0 0 15</inkml:trace>
  <inkml:trace contextRef="#ctx0" brushRef="#br0" timeOffset="162920.4661">1687 10542 0,'25'0'15,"-50"0"-15,50-25 0,-25 50 32,0 0-17,-25 24-15,0-24 0,25 0 16,-25 25-16,0-26 0,0 1 16,1 25-16,-1-1 15,25-24-15,-25-25 16,25 25-16,25-25 31,-25-25-31,25 25 16,-1 0-1,1 0-15,0 0 16,0 0-16,0 0 16,0 0-16,-1 0 0,1 0 0,0 25 15,0-25-15,0 25 16,-1-25-16,1 0 15,-25-25 1,0 0 0,0 0-16</inkml:trace>
  <inkml:trace contextRef="#ctx0" brushRef="#br0" timeOffset="163134.4107">1761 10691 0,'0'25'16,"0"-1"0,0 1-16,0 0 15,-25-25-15,25 25 0,0 0 0,0 24 16,0-24-16,-24 0 0,24 0 16,0-1-16,0 1 0,0 0 15,-25 0-15,25 0 0,0-1 16</inkml:trace>
  <inkml:trace contextRef="#ctx0" brushRef="#br0" timeOffset="163402.1753">1984 11088 0,'0'-25'32,"0"50"-1,0-1-31,0 1 0,0 0 16,-24 0-16,24 0 15,-25 24-15,25-24 16,-25 0-16,25 0 15,0 0-15</inkml:trace>
  <inkml:trace contextRef="#ctx0" brushRef="#br0" timeOffset="163710.4021">2133 11088 0,'0'0'0,"0"24"47,0 1-47,0 0 15,0 0-15,0 0 0,0 0 16,0-1 0,25-24-16,0 0 15,-25-24 1,25-1-16,-25 0 15,0 0-15,0 0 0,0 0 16,0 1-16,-25-1 16,0 25-1,0 25 1</inkml:trace>
  <inkml:trace contextRef="#ctx0" brushRef="#br0" timeOffset="164077.4258">2431 10790 0,'-25'0'0,"50"0"47,0 0-31,-1 25-1,1-25 1,0 0-16,0 25 16</inkml:trace>
  <inkml:trace contextRef="#ctx0" brushRef="#br0" timeOffset="164261.9069">2431 10939 0,'-25'0'0,"50"0"0,-25 0 47,25 0-47,-1 0 15,1 0-15,0 0 0,0 0 16,0-25-1</inkml:trace>
  <inkml:trace contextRef="#ctx0" brushRef="#br0" timeOffset="166567.1768">4738 9426 0,'0'25'16,"24"-25"31,-24-25 31,0 0-78,0 0 15,0 0 1,0 1-16,0-1 16,25 0-16,-25 0 15,0 0-15,0 1 16,25-1-16,-25 0 0,0 0 16,0 0-16,0 1 0,0-1 15,0 0-15,0 0 16,0 0-16,0 0 0,25 25 15,-25-24-15,0-1 0,0 0 16,0 0-16,0 0 0,0 1 16,0-1-1,0 0-15,0 0 0,25 0 16,-25 1-16,25-1 16,-25 0-16,0 0 15,0 0-15,24 1 16,-24-1-16,0 0 15,0 0-15,0 0 0,0 1 16,0-1-16,0 0 0,0 0 16,0 0-1,25 1-15,-25-1 0,0 0 0,0 0 16,0 0-16,25-24 16,-25 24-16,0 0 15,0 0-15,0 1 0,0-1 16,25 0-16,-25 0 15,0 0 1,25 25-16,-50 25 47,25 0-31,-25-25-16,25 25 0,-25 0 15,0-1-15,25 1 0,-24 0 16,-1 0-16,0 24 15,25-24-15,-25 0 0,0 0 16,0 24-16,1-49 16,24 25-16,-25 0 15,25 0 1,0-50 0,25 0-1,-1 0-15,1-24 16,-25 24-16,25 25 15,-25-25-15,25 0 0,-25 1 16,25-26-16,0 25 0,-1 0 16,-24 1-16,25-1 15,0 0 1,-25 50 15,25 0-31,-25-1 16,25-24-16,-25 25 15,24 0-15,-24 0 0,25-25 0,-25 25 16,25-25-16,-25 24 0,25 1 16,-25 0-16,25-25 15,-25 25 1</inkml:trace>
  <inkml:trace contextRef="#ctx0" brushRef="#br0" timeOffset="167422.2854">2927 10691 0,'0'-25'31,"0"50"31,25-25-62,-25 25 0,0-1 16,0 26 0,0-25-1,0 0-15,0-1 0,0 1 16,-25 0-16,25 0 0,0 0 0,0-1 16,-25 26-16,25-25 15,0 0 1,0-50 31</inkml:trace>
  <inkml:trace contextRef="#ctx0" brushRef="#br0" timeOffset="167761.3795">3274 10740 0,'0'25'46,"0"0"-46,0 0 0,0 0 16,-25-1-16,25 26 16,0-25-16,0 0 15,-24-1-15,24 1 0,0 25 16,0-25 0,-25-25-16,25 24 15</inkml:trace>
  <inkml:trace contextRef="#ctx0" brushRef="#br0" timeOffset="168309.9432">3621 10790 0,'0'-25'0,"0"50"62,-24 0-46,24 0-16,-25-25 16,25 24-16,-25-24 15,25 25-15,0 0 0,0 0 16,0 0-16,0-1 0,0 26 16,0-25-1,0 0-15,25-25 16,0 0-16,-1 0 15,1 0 1,0 0-16,0 0 16,-25-25-16,25 0 0,-25 0 15,25 0-15,-25 1 0,0-1 16,0 0-16,0-25 16,0 26-1,0-1-15,-25 0 0,0 25 16,0 0-1,0 0-15,25 25 32</inkml:trace>
  <inkml:trace contextRef="#ctx0" brushRef="#br0" timeOffset="168731.1245">4018 10815 0,'0'0'0,"0"-25"0,25 25 16,-25-25 0,25 25-16,-50 25 31,25 0-31,-25-25 0,25 25 15,-24-25-15,24 24 0,-25 1 16,0 0-16,25 0 0,0 0 16,0-1-16,0 1 15,25 0-15,-25 0 0,25-25 16,-1 25-16,1-25 16,0-25-1,0 0-15,-25 0 0,0 0 16,0 1-1,25-1-15,-25 0 0,0 0 0,0 0 16,0 1-16,-25-1 16,0 0-16,0 25 15,25 25 17</inkml:trace>
  <inkml:trace contextRef="#ctx0" brushRef="#br0" timeOffset="169074.2048">4366 10790 0,'0'0'0,"0"25"31,-25-25-31,25 25 15,-25-1-15,25 1 0,0 0 16,0 0 0,0 0-16,0-1 15,25 1-15,0 0 16,-1-25-16,1 0 16,0 0-16,0-25 15,0 25-15,-25-49 16,0 24-16,24 25 0,-24-25 15,0 0-15,0 0 0,0 1 16,-24 24-16,24-25 0,-25 0 16,0 25-16,0 0 0,0 0 15</inkml:trace>
  <inkml:trace contextRef="#ctx0" brushRef="#br0" timeOffset="169895.2984">4638 11112 0,'0'-24'16,"25"24"15,0 0-16,-25-25-15,25 25 16,0 25 15,-25-1-15,0 1 0,0 0-16,0 0 15,-25 0-15,25 0 16,0-1-16,-25 1 15,0 0 1,0 0-16,25 0 16,-24-25-16,24 24 15,-25-24-15,0 0 16,25-24 15,0-1 0,25 25-15,0 0 15,-1 0-15,-24 25-16,25-25 16,0 24-1,0-24 1,0 0-16,-1 0 0,-24-24 15,25-1-15,0 0 16</inkml:trace>
  <inkml:trace contextRef="#ctx0" brushRef="#br0" timeOffset="177719.6605">6921 5606 0,'0'-25'16,"0"0"15,0 50 47,-25-25-78,0 25 16,0 0-1,25-1 1,-25 1-16,25 0 16,-25 0-16,25 0 15,0-1-15,0 1 16,0 0-16,0 0 15,25 0-15,-25 0 16,25-25-16,0 0 16,0 0-16,0 0 0,-1 0 15,1-25 1,0-25-16,-25 25 16,25-24-16,0 24 15,-25 0-15,0 0 0,0 0 16,0-24-16,0 24 15,0 0-15,0 0 16,-25 25-16,0 0 16,0 25-1,25 0 1,0 0-16,25-25 16</inkml:trace>
  <inkml:trace contextRef="#ctx0" brushRef="#br0" timeOffset="177915.1373">7218 5804 0,'0'0'0,"0"25"16,25-25 15,-25-25 0</inkml:trace>
  <inkml:trace contextRef="#ctx0" brushRef="#br0" timeOffset="178474.2486">7417 5507 0,'0'-25'16,"24"25"-16,1 0 31,0 0-31,0 0 16,0 25-1,-25-1 1,24 1-16,-24 0 16,0 0-16,-24 0 15,-1-1-15,25 1 16,-25-25-16,0 25 16,0-25-16,25 25 15,-24-25 1,48 0 15,1 0-15,0 0-16,0 0 15,0 0-15,-1 0 16,-24 25-16,25-25 0,-25 24 16,25 1-16,-25 0 0,0 0 15,0 0 1,-25 0-16,0-1 15,1-24-15,-1 0 16,0 25-16,0-25 16,0 0-16,1 0 0,-1 0 15,25-25 17,25 1-32,-1-1 15</inkml:trace>
  <inkml:trace contextRef="#ctx0" brushRef="#br0" timeOffset="178883.1419">7789 5507 0,'-25'0'15,"50"0"16,-1 0-31,1 0 16,25 0 0,-25 0-1,-1 0-15,1 0 16,0 0-16,-50 24 47,0-24-32</inkml:trace>
  <inkml:trace contextRef="#ctx0" brushRef="#br0" timeOffset="179231.2129">7838 5556 0,'0'0'0,"-25"0"15,1 0 1,24 25 0,0 0-1,0 0-15,-25 24 16,25-24-16,0 0 15,25-25 17,-1 0-32,1 0 15,0 0 1,0 0-16,0 0 16,-1 0-1,1 25-15,0-25 16,-25 24-1,25 1-15,-25 0 0,0 0 16,0 0-16,-50 0 16,50-1-16,-49-24 15,24 0-15,0 0 16,0 0-16,0 0 16,1 0-16,-1 0 15</inkml:trace>
  <inkml:trace contextRef="#ctx0" brushRef="#br0" timeOffset="193467.6063">8334 5531 0,'0'25'109,"25"0"-78,-25 0-15,25-25-16,-25 25 16,25-25-16,-25 24 15,25-24-15,-25 25 16,0 0-16,24 0 15,-24 0 1,25-25-16,-25 24 16,25-24-16,-25 25 15,25-25-15,-25 25 16,25-25 0,-25 25-16,0-50 109,0 0-109,0 0 16</inkml:trace>
  <inkml:trace contextRef="#ctx0" brushRef="#br0" timeOffset="193922.3866">8558 5507 0,'0'24'63,"-25"1"-47,0 0-16,0 0 15,25 0-15,-25-1 16,1-24-16,24 25 0,-25-25 15,25 25-15,0 0 0,-25 0 16,0-25-16,25 24 16,-25 1-16,25 0 0,-24-25 15,24 25-15,-25 0 16,25 0 0,-25-25-16,50 0 78,-25-25-78,0 0 0</inkml:trace>
  <inkml:trace contextRef="#ctx0" brushRef="#br0" timeOffset="194879.9202">8855 5507 0,'25'0'47,"-25"-25"-32,25 25-15,0 0 16,-1 0 0,1 0-1,0 0 1,-25 25-1,25-25-15,-25 24 16,0 1 0,0 0-1,0 0 1,0 0 0,-25-25-1,25 24-15,-25 1 16,0-25-1,25 25-15,-24 0 16,-1 0 0,0-1-16,0 1 15,25 0 1,-25-25-16,25 25 31,0-50 63,25 25-94,0 0 16,-25-25-1,25 25-15,0 0 16,-1 0-1,1 0 1,0 0-16,0 0 16,0 0-1,0 0 1</inkml:trace>
  <inkml:trace contextRef="#ctx0" brushRef="#br0" timeOffset="202110.0821">9475 5606 0,'0'25'16,"25"-25"124,0 0-124,0 0 0,0 0-16,-1 0 15,1 0 1,0 0-16,-25 24 16</inkml:trace>
  <inkml:trace contextRef="#ctx0" brushRef="#br0" timeOffset="202342.4591">9475 5779 0,'25'0'31,"0"0"-15,0 0 0,0 0-16,-1 0 15,1-24-15,0 24 0,0 0 16,0 0 0</inkml:trace>
  <inkml:trace contextRef="#ctx0" brushRef="#br0" timeOffset="203009.2461">10145 5507 0,'-25'0'62,"25"24"-62,-24-24 16,24 25-16,-25-25 16,25 25-1,-25-25-15,25 25 0,0 0 16,-25-1-16,25 1 16,0 0-1,0 0-15,0 0 16,25-1-16,-25 1 15,25 0-15,-25 0 16,25-25 0,-1 0-1,1 0 1,0-25 0,0 25-16,0-25 15,-25 0-15,24 25 16,-24-24-16,25-1 15,-25 0-15,0 0 16,0 0-16,0 1 16,-25-1-16,25 0 15,-24 0 1,-1 0-16,0 25 16,0 0-16,0-24 0,1 24 15,-1 0 1</inkml:trace>
  <inkml:trace contextRef="#ctx0" brushRef="#br0" timeOffset="203385.7824">10492 5829 0,'-24'0'31</inkml:trace>
  <inkml:trace contextRef="#ctx0" brushRef="#br0" timeOffset="204278.1365">10641 5333 0,'25'0'62,"0"25"-46,0-25-16,-1 0 15,1 0-15,0 0 16,0 0-16,0 0 0,-1 0 16,1 0-16,25 0 15,-25 0-15,-1 0 16,-24 25 62,0-1-47,-24-24-15,24 25-16,0 0 16,0 0-1,-25 0 1,25-1-16,0 1 15,0 0 1,0 0-16,0 0 16,0-1-16,0 1 15,-25-25-15,25 25 16,0 0-16,0 0 16,0-1-16,0 1 15,0 0 1,0 0-1,0 0 1,0 0 0,-25-25-16,25 24 31,0-48 47</inkml:trace>
  <inkml:trace contextRef="#ctx0" brushRef="#br0" timeOffset="204777.9641">10790 5606 0,'-25'0'16,"50"0"31,0 0-31,0 0-1,-1 0-15,-24 25 16,50-25-16,-25 0 15,0 0 1,24 0-16,-24 0 16,0 0-16,0 0 15,-1 0-15,1 0 16,-25-25 62</inkml:trace>
  <inkml:trace contextRef="#ctx0" brushRef="#br0" timeOffset="206478.8272">11361 5730 0,'0'-25'78,"-25"25"-16,50 0 1,-1 0-48,1 0 1,0 0 0,0 0-1,0 0 16,-1 0 1,1 0-1,0 0 0,0 0 32,0 0-16,-25-25-32</inkml:trace>
  <inkml:trace contextRef="#ctx0" brushRef="#br0" timeOffset="206950.0831">11534 5556 0,'25'0'62,"0"0"-62,0 0 16,-25 25 0,24-25-16,-24 25 15,25 0-15,0-25 16,-25 24-16,25-24 16,-25 25-16,0 0 31,-25-25-31,25 25 15,-25-25-15,25 25 16,-25-25-16,1 24 16,-1-24-1,25 25-15,-25-25 0,0 0 16</inkml:trace>
  <inkml:trace contextRef="#ctx0" brushRef="#br0" timeOffset="215110.3801">9947 6077 0,'24'0'141,"1"0"-125,0 0-1,0 0 1,0 0-1,0 0-15,-1 0 16,1 0-16,0 0 16,0 0-1,0 0 1,-50 0 46,0 0-46,0 0 0,0 25-1,1-25-15,-1 0 16,0 0 0,0 0-16,50 0 109,0 0-109,0 0 16,-1 0-16,1 0 15,0 0-15,0 0 16,0 0-1,-1 0 1,-48 0 15,-1 0-15,0 0-16,0 0 16,0 0-1,1 0-15,24-25 16,-25 25-16,0 0 0,0 0 15,50 0 48,0 0-47,0 0-16,-1 0 15,1 0-15,0 0 16,0 0-16,0 0 15,-1 0-15,-24-25 16,-24 25 15,-1 0-31,0 0 16,0 0-16,0 0 16,25 25-16,-24-25 15,-1 0 1,50 0 46,-1 0-46,1-25-16,0 25 16,0 0-16,0 0 15,-1 0-15,-48 0 63,-1 0-48,0 0-15,0 0 16,25 25-16,-25-25 16,1 0-16,-1 0 15,0 0-15,25 25 16,25-25 31,0-25-32,-1 25-15,1 0 16,0 0-16,0-25 16,0 25-16,-1 0 15,-48 0 16,-1 0 1,0 0-32,0 0 0,0 0 15,25 25-15,-24-25 0,-1 0 16,0 0 0,50 0 46,0 0-62,-1 0 16,1 0-16,0 0 15,0 0 1,0 0-16,-25-25 16,-25 25 15,0 0-16,0 0-15,0 0 16,-24 25-16,24-25 16,0 0-16,0 0 15,50 0 48,0 0-63,0 0 15,0 0-15,-1 0 16,1 0-16,0 0 16,0 0-16,0 0 15,-1 0 1,-48 0 15,-1 0-15,0 0-16,-25 0 15,26 0 1,-1 0-16,0 0 16,0 0-16,50 0 62,0 0-46,0 0-16,-1 0 0,1 0 15,0 0-15,0 0 16,0 0-16,-1 0 16,-48 0 15,-1 0 0,0 0-31,0 0 0,0 0 16,1 0-16,-1 0 15,0 25-15,0-25 0,0 0 16,50 0 47,0 0-63,25 0 15,-26-25-15,1 25 16,25 0-16,-25-25 15,-1 25-15,1 0 16,-50 0 15,1 0-31,-1 0 16,0 0-16,0 0 16,0 25-16,1-25 0,-1 0 15,0 0-15,0 0 16,25 25-1,25-25 17,0 0-17,0 0-15,24 0 16,-24-25 0,0 25-16,0 0 15,-25-25-15,24 25 0,-48 0 31,-1 0-15,0 0 0,0 25-16,0-25 0,1 0 15,-1 0-15,0 0 16,0 0 0,25 25-1,25-25 16,0 0-15,0 0-16,-1 0 0,1 0 16,0 0-1,0 0-15,-50 0 47,0-25-47,0 25 16,1 0-16,-1 0 15,0 0 1,0 0-16,0 0 16,25 25-1,25-25 17,25 0-1,-25 0-31,-1 0 15,1 0-15,0 0 0,0 0 16,-50 0 31,0 0-47,0 0 16,1 0-1,-1 0-15,0 0 0,0 0 16,50 0 31,0 0-32,0 0-15,-1 0 16,1 0-16,0 0 16,0 0-1,-50 0 16,0 0 1,0 0-32,1 0 0,-1 0 31,50 0 16,-1 0-32,1 0 1</inkml:trace>
  <inkml:trace contextRef="#ctx0" brushRef="#br0" timeOffset="217991.9345">12452 5482 0,'0'0'0,"-25"0"47,0 0-16,25 25-31,-24-25 16,24 24 0,-25-24-16,25 25 15,-25-25 1,25 25-16,0 0 16,-25 0-1,25-1 1,0 1-1,0 0-15,0 0 16,0 0 0,0-1-1,0 1 1,0 0 0,25-25-16,-25 25 31,25-25-16,0 0 1,-25 25 0,24-25-1,1 0 1,0 0 0,0 0 15,0 0-16,-1 0 17,1 0-32,-25-25 15,25 25 1,0-25 0,0 25 15,-25-25-31,24 25 31,-24-25-31,0 1 31,0-1-15,0 0 0,25 25-1,-25-25 1,0 0-1,0 1 17,-25 24-1,25-25-31,0 0 31,-24 25-31,24-25 16,-25 25 15,25-25-31,-25 25 16,0 0-1,25-24 1,-25 24-16,1 0 16,-1 0-1,0 0-15</inkml:trace>
  <inkml:trace contextRef="#ctx0" brushRef="#br0" timeOffset="221961.9519">10567 5159 0,'25'0'0,"-25"25"94,0 0-79,0 0 1,0 0 0,0-1-16,0 1 15,0 0-15,0 0 16,-25 0-16,25-1 0,0 1 15,0 0-15,0 0 0,-25 0 16,25-1-16,0 1 16,-25 0-16,25 0 0,0 0 15,0-1-15,-25-24 16,25 25-16,0 0 0,0 0 16,0 0-16,0-1 15,0 1 1,-24-25-16,24 25 0,0 0 15,0 0 1,0 0 0,0-1 15,-25-24-31,25 25 31,0 0 0,0 0 1,25-25-32,-1 0 31,1 0-15,0 0-16,-25-25 15,25 25 1,0 0-16,-1 0 15,1 0-15,0 0 16,0 0 0,0 0-16,-1 0 15,1 0-15,-25 25 0,25-25 16,0 0-16,0 25 16,-1-25-16,1 0 15,0 0 1,0 0-16,0 0 15,-1 0 32,1 0 0,0 0-16,0-25-15,0 0 62,-1 25-47,-24-25-31,0 0 47,0 1 0,0-1-16,0 0-15,0 0 0,0 0-1,0 0 1,0 1-16,0-1 16,0 0-16,0 0 15,0 0-15,0 1 16,0-1-16,0 0 0,0 0 15,0 0-15,0 1 16,-24 24 0,24-25-16,0 0 15,0 0 1,24 0-16,-24 1 0,0-1 16,0 0-1,0 0 1,0 0-16,0 1 31,0-1-31,0 0 16,0 0-1,0 0 1,-24 1 0,-1 24 46,0 0-31,0 0-31,0 0 16,1 0 0,-1 0-1,0 0-15,0 0 16,0 0-1,1 0-15,-1 0 0,0-25 0,0 25 16,0-25-16,1 25 0,-1-25 16,0 25-1,25-25-15,-25 25 0,0 0 16</inkml:trace>
  <inkml:trace contextRef="#ctx0" brushRef="#br0" timeOffset="224258.505">10740 6127 0,'0'25'78,"-24"-1"-78,-1 1 16,0 0-1,25 0-15,-25-25 16,25 25 0,0-1-16,-25-24 0,25 25 0,-24-25 15,24 25-15,-25-25 0,25 25 16,-25-25-16,0 25 16,0-25-16,1 0 15,24 24-15,-25-24 0,-25 25 16,25-25-1,1 0-15,-1 0 0,25 25 16,-50-25-16,25 0 0,1 0 0,-1 0 16,0 25-16,0-25 0,-24 0 15,24 0-15,0 0 0,0 0 16,0 0-16,0 0 0,1 0 16,-1 0-16,0 0 15,0 0-15,0 0 16,25-25-16,-24 25 0,-1 0 15,0-25-15,0 25 16,0 0-16,1 0 16,-26 0-16,25-25 0,0 25 15,1 0-15,-26 0 16,50-24-16,-25 24 0,0 0 16,1 0-16,-1 0 15,0-25-15,0 25 0,0 0 16,1 0-16,-1-25 0,0 25 0,0 0 15,0 0-15,1 0 0,-1-25 16,0 25-16,-25 0 0,26 0 16,-26 0-16,25 0 0,0 0 0,0 0 15,1 0-15,-1 0 16,0 0-16,0 0 16,0 0-16,1 0 0,-1 0 15,-25 0-15,25 0 16,1 0-16,-26 0 0,25 0 15,0 0-15,-24 0 0,24 0 16,0 0-16,0 0 16,1 0-16,-1 0 15,0-25-15,0 25 0,0 0 16,1 0-16,-1 0 16,0 25-16,0-25 15,0 0-15,25 25 0,-24-25 16,-1 0-16,0 0 15,0 25-15,0-25 16,1 0 0,24 25-16,-25-25 0,0 0 15,0 24-15,25 1 16,-25-25-16,25 25 16,-25-25-16,25 25 15,-24-25-15,24 25 0,0-1 16,-25-24-16,25 25 15,-25-25-15,25 25 16,-25 0-16,25 0 16,-25-25-16,25 24 15,-24-24 1,24-24 31,0-1-32,0 0-15</inkml:trace>
  <inkml:trace contextRef="#ctx0" brushRef="#br0" timeOffset="224486.8947">7714 6524 0,'0'24'0,"0"1"15,0 0 1,0 0-16,0 0 15,0-1 1,25 1-16,0 0 16,0-25-16,-1 0 15,1 25-15,0-25 0,0 0 16,24 0-16,-24-25 16,0 25-1,-25-25-15,25 25 16</inkml:trace>
  <inkml:trace contextRef="#ctx0" brushRef="#br0" timeOffset="225208.0076">7045 7045 0,'0'-25'0,"0"0"47,-25 50 0,25 0-31,-25-25-1,25 24-15,0 1 16,-25-25-16,25 25 0,0 0 16,0 0-1,-25-25-15,25 24 0,0 1 16,0 0 0,0 0-16,25 0 15,0-25 1,-25 24-16,25-24 0,0 0 15,-1 0 1,-24-24-16,25 24 0,-25-25 16,25 25-16,-25-25 15,0 0-15,25 25 0,-25-25 16,0 1-16,0-1 16,0 0-16,0 0 15,-25 25-15,25-49 16,0 24-1,-25 25-15,25-25 16,-25 25-16,25 25 31,0 0-15,0-1 0</inkml:trace>
  <inkml:trace contextRef="#ctx0" brushRef="#br0" timeOffset="225418.4568">7268 7243 0,'0'0'0,"0"-25"94,25 25-94</inkml:trace>
  <inkml:trace contextRef="#ctx0" brushRef="#br0" timeOffset="226021.2862">7491 6995 0,'0'-25'0,"-25"25"16,50 0 30,0 0-46,0 0 16,-1 0-16,26 0 16,-25 0-16,0 0 15,-1 0-15,1 0 16,0 0-16,0-25 0,-25 50 78,0 0-62,-25 0-1,25 0 1,0-1-16,0 1 16,0 0-16,0 0 0,0 0 15,0-1-15,0 1 16,-25 0-16,25 0 15,0 0-15,0-1 16,-25 1-16,25 0 0,0 0 16,0 0-1,0-1 1,0-48 46,0-1-46</inkml:trace>
  <inkml:trace contextRef="#ctx0" brushRef="#br0" timeOffset="226254.6695">7615 7193 0,'-25'-24'0,"25"-1"31,25 25-31,0 0 16,0 0-16,-1 0 0,-24-25 15,50 25-15,0 0 16,-26 0-16,-24-25 0,25 25 15,25 0-15</inkml:trace>
  <inkml:trace contextRef="#ctx0" brushRef="#br0" timeOffset="244915.3521">8285 6995 0,'25'0'156,"-25"25"-156,0 0 16,24-25-16,-24 24 16,25-24-16,-25 25 15,25 0-15,0-25 16,-25 25-16,25-25 15,-25 25-15,24-1 16,1 1 0,-25 0-1,25-25 1,-50-25 62,25 0-62</inkml:trace>
  <inkml:trace contextRef="#ctx0" brushRef="#br0" timeOffset="245249.444">8483 6995 0,'0'25'32,"0"0"-32,-25-1 15,25 1-15,-24 0 16,-1-25-16,0 25 15,0 0-15,25-1 16,-25-24-16,25 25 16,-24 0-16,-1 0 15,25 0-15,-25-25 16,25 24-16,25-48 47</inkml:trace>
  <inkml:trace contextRef="#ctx0" brushRef="#br0" timeOffset="245922.6514">8756 6970 0,'0'-25'16,"25"25"15,-25-24-31,25 24 16,-1 0-16,1 0 15,0 24 17,-25 1-17,25-25-15,-25 25 16,0 0-16,0 0 0,0-1 15,0 1-15,0 0 16,0 0-16,-25-25 0,25 25 16,-25-1-16,0 1 0,1 0 15,24 0-15,-25 0 16,0-25-16,25 24 16,-25-24-16,25-24 31,0-1-16,25 25 32,0 0-31,0 0 0,-25 25-16,24-25 15,-24 24 1,25-24-16,0 0 15,0 0-15,0-24 16,-1 24 0,-24-25-16,0 0 0</inkml:trace>
  <inkml:trace contextRef="#ctx0" brushRef="#br0" timeOffset="246258.6703">9376 6945 0,'25'0'63,"0"0"-48,0 0 1,-1 0 0,1 0-16,-25 25 46</inkml:trace>
  <inkml:trace contextRef="#ctx0" brushRef="#br0" timeOffset="246446.1904">9351 7119 0,'-24'0'0,"48"-25"31,26 25-16,-25 0-15,0 0 16,-1 0-16,1 0 16,-25-25-16,25 25 15,0 0-15,0 0 16</inkml:trace>
  <inkml:trace contextRef="#ctx0" brushRef="#br0" timeOffset="246805.2032">9947 6871 0,'0'0'0,"0"25"47,0 0-32,0-1-15,-25 1 16,25 0-16,-25 0 0,25 0 16,0-1-16,0 1 15,-25 0-15,25 0 0,0 0 16,0-1-1,0 1-15,0-50 47</inkml:trace>
  <inkml:trace contextRef="#ctx0" brushRef="#br0" timeOffset="247007.7019">10120 7069 0,'0'-24'16,"0"48"15,0 1-15,0-50 30</inkml:trace>
  <inkml:trace contextRef="#ctx0" brushRef="#br0" timeOffset="247594.1141">10443 6747 0,'0'25'47,"0"-1"-16,0 1-15,-25 0 0,0 0-16,25 0 15,-25 0-15,1-1 16,24 1 0,0 0-16,24-25 78,1 0-63,0 0-15,0 0 16,0 0-16,-1 0 16,1 0-16,0 0 15,0 25 1,0-25-16,-1 0 15,1 0-15,0 0 16,0 0-16,-50 0 63,25-25-63</inkml:trace>
  <inkml:trace contextRef="#ctx0" brushRef="#br0" timeOffset="247859.5343">10567 6846 0,'0'25'47,"0"0"-47,0 0 16,-25-1-1,25 1-15,0 0 0,-25 0 16,25 0-16,0-1 0,0 1 0,-25 0 16,25 0-16,0 0 0,0-1 15</inkml:trace>
  <inkml:trace contextRef="#ctx0" brushRef="#br0" timeOffset="253404.4866">9773 7367 0,'25'0'157,"0"0"-142,-1 0-15,1 0 16,0 0 0,0 0-16,0 0 15,-1 0-15,-48 0 63,-1 0-48,0 0 1,0 0-16,0 0 0,1 25 16,-1-25-1,0 0-15,0 0 16,50 0 31,0 0-32,0 0 1,-1 0-16,1 0 16,0 0-16,0 0 15,-25-25-15,25 25 16,-50 0 31,0 25-32,0-25-15,0 0 0,1 0 16,-1 0-16,0 0 16,0 0 15,50 0 0,0 0-15,0 0-16,-1 0 15,1 0 1,0 0-16,0 0 16,-50 0 30,0 0-30,0 0-16,1 0 16,-1 0-16,0 0 15,50 0 32,-25 25-47,25-25 16,-1 0-16,1 0 15,0 0-15,0 0 16,0 0 0,-50 0 15,0 0-15,0 0-1,0 0-15,1 0 16,-1 0-16,50 0 47,-1 0-32,-24 24 1,25-24-16,0 0 16,-50 0 30,25-24-30</inkml:trace>
  <inkml:trace contextRef="#ctx0" brushRef="#br0" timeOffset="254412.6333">11088 6945 0,'-25'0'0,"25"-24"31,25 24 79,-1 0-110,1 0 15,0 0 1,0 24-16,0-24 16,0 0-16,-1 0 15,1 0-15,0 0 0,0 0 16,0 0-16,24 0 15,-24 0-15,0 0 16,0 0-16,-1 0 16,1 0-1,0 0 1,0 0 0</inkml:trace>
  <inkml:trace contextRef="#ctx0" brushRef="#br0" timeOffset="254806.5886">11385 6821 0,'0'25'16,"25"-25"-1,0 0-15,0 25 16,0-25-1,-1 25 1,1-25-16,-25 25 16,25-25-16,0 24 15,0-24 1,-25 25-16,0 0 16,-25 0-1,0-25 1,0 25-16,0-1 15,1-24-15,-1 25 16,0-25-16,25 25 0,0-50 31</inkml:trace>
  <inkml:trace contextRef="#ctx0" brushRef="#br0" timeOffset="255629.1137">12204 6821 0,'0'25'31,"0"0"1,0 0-1,-25 0-16,25-1 17,0 1-17,-25-25 1,25 25 0,0 0-1,0 0 16,0-1-15,0 1 0,0 0-1,0 0 1,0 0 0,25-25-16,-25 24 0</inkml:trace>
  <inkml:trace contextRef="#ctx0" brushRef="#br0" timeOffset="265292.9586">7193 7838 0,'-24'0'15,"24"-25"32,-25 25 0,0 0-31,25 25-16,0 0 15,-25-25-15,25 25 16,-25 0 0,25-1-1,0 1 1,-24 0-16,24 0 15,0 0-15,0 0 16,0-1 0,24 1-1,-24 0 1,25-25 0,-25 25-16,25-25 15,0 0 1,-25-25-16,25 0 15,-1 25-15,-24-25 16,25 1-16,-25-1 16,0 0-16,25 0 15,-25 0-15,0 0 16,0 1-16,0-1 16,0 0-16,-25 0 0,0 0 15,1 25 1,-1 25-1,25 0 1,-25-25-16,25 25 16</inkml:trace>
  <inkml:trace contextRef="#ctx0" brushRef="#br0" timeOffset="265573.8345">7417 8086 0,'0'25'31,"0"0"-16</inkml:trace>
  <inkml:trace contextRef="#ctx0" brushRef="#br0" timeOffset="266117.0381">7714 7838 0,'0'0'0,"0"-25"15,0 50 17,0 0-17,-25 0-15,25 0 16,-24-1 0,-1 1-16,25 0 15,-25-25-15,25 25 0,-25 0 16,25 0-16,-25-25 31,50 0 0,0 0-15,0 0 0,0 0-16,-1 0 15,1 0-15,25 0 16,-50-25-16,25 25 15,-1 0-15,1 0 0,0 0 16,0 0-16,0 0 0</inkml:trace>
  <inkml:trace contextRef="#ctx0" brushRef="#br0" timeOffset="266399.2834">7838 7913 0,'0'24'47,"0"1"-31,0 0-16,0 0 0,-25-25 15,25 25 1,0 0-16,0-1 16,-24 1-16,24 0 15,0 0-15,0 0 16</inkml:trace>
  <inkml:trace contextRef="#ctx0" brushRef="#br0" timeOffset="266839.0545">8111 7937 0,'0'-24'0,"0"48"47,0 1-47,0 0 16,25-25-16,-25 25 15,25 0-15,0 0 16,-1-1-1,-24 1-15,25-25 0,-25 25 16,25-25 0</inkml:trace>
  <inkml:trace contextRef="#ctx0" brushRef="#br0" timeOffset="267101.3488">8285 7913 0,'0'24'31,"-25"-24"-31,0 25 15,25 0-15,-25 0 16,1 0 0,-1 0-16,25-1 15,-25-24-15,25 25 0,-25 0 16,25 0 0</inkml:trace>
  <inkml:trace contextRef="#ctx0" brushRef="#br0" timeOffset="267644.7946">8582 7937 0,'0'0'0,"25"-24"16,0 24-1,0 0 1,0 0-16,-1 0 15,1 24-15,-25 1 16,25 0-16,-25 0 16,0 0-16,0 0 0,0-1 15,0 1-15,0 0 16,-25 0-16,0 0 16,1-25-16,-1 24 15,0-24-15,0 0 0,0 0 16,25 25-16,25-25 47,-25-25-32,25 25-15,0 0 16,0 0-16,-1 0 16,1 0-16,0 0 15,0 0 1,0 0-16,-1 0 0,1 0 15,0-24-15,0 24 16</inkml:trace>
  <inkml:trace contextRef="#ctx0" brushRef="#br0" timeOffset="267913.0704">9227 7987 0,'25'0'47,"0"0"-47,0 0 15,0 0 1,-1 0-1</inkml:trace>
  <inkml:trace contextRef="#ctx0" brushRef="#br0" timeOffset="268078.6298">9203 8111 0,'-25'0'0,"50"0"31,-1 0-15,1 0-16,0 0 15,0 0-15,0 0 16,-1 0-16,1 0 0</inkml:trace>
  <inkml:trace contextRef="#ctx0" brushRef="#br0" timeOffset="268659.5041">9897 7937 0,'-25'0'15,"0"25"32,25 0-47,0 0 16,-24-25-1,24 25-15,0 0 16,0-1-16,24 1 16,-24 0-1,25-25-15,-25 25 16,0 0-16,25-25 16,0 0-16,0 0 15,-1-25-15,1 0 16,0 25-16,-25-25 15,25 0-15,-25 1 16,25-1-16,-25 0 16,0 0-16,0 0 15,0 0-15,-25 1 16,0 24-16,0 0 16,0 0-1,1 0 1,24 24-1</inkml:trace>
  <inkml:trace contextRef="#ctx0" brushRef="#br0" timeOffset="268941.514">10344 8111 0,'0'-25'47,"0"1"31</inkml:trace>
  <inkml:trace contextRef="#ctx0" brushRef="#br0" timeOffset="269694.0808">10616 8012 0,'0'-25'0,"25"0"16,-25 0-1,25 25 1,-25-24-16,0-1 16,0 0-1,0-25-15,0 26 16,-25-1 0,0 25-16,1 0 15,24 25 1,-25-25-16,25 24 15,0 1 1,0 0 0,0 0-1,0 0 1,0-1 0,25-24-1,-25 25-15,0 0 16,24-25-16,-24 25 0,25 0 15,-25 0 1,25-25-16,-25 24 16,0 1-1,0 0 1,0 0 0,0 0 30,-25-25-46,0 0 16,1 0 15,24-25 16,0 0-47,0 0 31,24 25-31,-24-25 16,25 25 0,0 0-16,0-24 15,0 24-15</inkml:trace>
  <inkml:trace contextRef="#ctx0" brushRef="#br0" timeOffset="271022.4272">9847 8359 0,'25'0'63,"0"0"-32,0 0-31,0 0 16,-1 0-16,1 0 15,0 0 1,0 0-16,-50 0 47,0 0-47,0 0 16,1 25-1,-1-25-15,0 0 0,0 0 16,0 0-1,1 0-15,-1 0 16,50 0 31,-1 0-16,1 0-31,0 0 16,0 0-1,0 0-15,-1 0 16,1 0 0,-25-25-1,-25 25 1,1 0-16,-26 0 16,25 0-16,0 0 15,1 0 1,-1 0-16,50 0 47,-1 0-32,1 0-15,0 0 16,0 0-16,0 0 16,-1 0-1,1 0-15,-50 0 31,1 0-15,-1 0 0,0 0-16,0 0 15,0 0 1,50 0 15,-25 25-31,25-25 16,0 0-1,0 0 1,-1 0 0,-24-25-1,-24 25 17,-1 0-32,0 0 15,0 0 1</inkml:trace>
  <inkml:trace contextRef="#ctx0" brushRef="#br0" timeOffset="272704.9244">11063 7937 0,'-25'0'32,"50"0"46,0 0-63,-1 0-15,1 0 16,0 0-16,0 0 16,0 0-16,0 0 15,-1 0-15,1 0 0,0 0 16,0 0-16,0 0 16,-1 0-16,1 0 0,0 0 15,0 0-15,0 0 16,-1 0-1</inkml:trace>
  <inkml:trace contextRef="#ctx0" brushRef="#br0" timeOffset="273057.7145">11361 7813 0,'24'25'31,"1"-25"-31,0 0 16,0 0-16,0 25 16,-1-25-1,-24 25-15,25 0 16,-25-1 0,0 1-1,0 0-15,-25 0 16,1-25-16,-1 25 15,0 0-15,0-25 16,25 24-16,-25-24 16</inkml:trace>
  <inkml:trace contextRef="#ctx0" brushRef="#br0" timeOffset="274003.2716">12030 7838 0,'0'0'0,"-25"0"16,1 0 31,-1 0-32,25 25 1,-25-25-16,25 25 16,-25 0-1,25-1 1,-25-24-16,25 25 31,0 0-15,0 0-1,0 0 1,25-25 0,0 25-1,-25-1 1,25-24-16,-25 25 15,25-25 1,-25 25 0,24-25-16,1 0 31,0 0-15,0 0-16,0-25 15,-1 25-15,1 0 16,-25-25-1,25 25-15,0-24 16,-25-1 0,25 0-16,-25 0 15,0 0-15,0 0 16,0 1-16,-25-1 0,0 0 16,25 0-16,-25 0 15,0 25-15,1 0 16,-1 0-16,0 0 15</inkml:trace>
  <inkml:trace contextRef="#ctx0" brushRef="#br0" timeOffset="276409.4954">10666 8359 0,'0'25'16,"-25"-25"46,25 25-62,-25 0 16,1-25-1,24 24 1,-25 1-16,0-25 16,0 25-1,0 0-15,1-25 16,24 25-16,-25-25 0,25 24 16,-25-24-16,0 0 15,0 0-15,25 25 16,-49-25-16,24 0 15,0 0-15,25 25 0,-49-25 16,24 0-16,0 0 0,0 0 16,-24 0-16,24 0 15,0 0-15,-25 0 16,1 0-16,24 0 16,0 0-16,0 0 0,0 0 0,-24 0 15,24 0-15,0 0 16,0 0-16,-24 0 15,24-25-15,0 25 16,0 0-16,1 0 16,-26 0-16,25 0 0,0 0 15,1 0-15,-1-25 0,0 25 16,0 0-16,0-24 0,1 24 16,-1 0-16,0 0 15,0 0-15,0-25 16,1 25-16,-1 0 0,0 0 15,0 0-15,0 0 16,-24 0-16,24 0 0,0 0 0,0 0 16,0 0-16,1 0 15,-1 0-15,0 0 16,0 0 0,0 0-16,1 0 15,-1 0-15,0 0 0,0 0 16,0 0-16,1 0 15,-26 0-15,25 0 16,0 0-16,-24 0 16,24 0-16,0 0 15,0 0-15,1 0 0,-1 0 16,-25 0-16,25 0 0,1 25 16,-1-25-16,-25 0 0,25 0 15,1 24 1,-1-24-16,0 0 15,0 25 1,0-25-16,1 25 16,-1-25-16,0 25 15,0-25-15,-25 0 0,26 0 16,-1 25-16,0-25 16,0 0-16,25 24 15,-25-24-15,1 25 16,-1-25-1,25 25-15,-25-25 16,25 25-16,-25-25 0,25 25 16,-25-25-16,1 24 15,24 1 1,0-50 46,0-24-30</inkml:trace>
  <inkml:trace contextRef="#ctx0" brushRef="#br0" timeOffset="276670.7922">7590 8706 0,'0'0'0,"0"25"16,0 0-16,0 0 16,0 0-1,0-1-15,-25 1 16,25 0-16,0 0 16,0 0-16,25-25 15,0 24-15,0-24 16,0 0-16,-1-24 15,1-1-15,0 25 16,0 0-16,-25-25 16,0 0-16</inkml:trace>
  <inkml:trace contextRef="#ctx0" brushRef="#br0" timeOffset="277220.3112">6995 9178 0,'-25'0'0,"0"0"31,25 25-15,-24-25 0,24 24-16,0 1 0,-25 0 15,25 0-15,-25 0 16,25-1-16,0 1 15,0 0-15,0 0 0,-25-25 16,25 25-16,0-1 16,25-24-16,0 0 0,-25 25 15,25-25-15,-1 0 16,1-25-16,0 1 16,-25-1-16,0 0 15,25 0-15,-25 0 0,0 1 16,0-1-16,25-25 0,-25 25 15,0 1-15,0-1 16,-25 0-16,0 25 16,0 0-1,25 25-15,0 0 16,0-1 0</inkml:trace>
  <inkml:trace contextRef="#ctx0" brushRef="#br0" timeOffset="277417.1643">7193 9401 0,'0'0'16,"25"0"46,-25-25-62,0 0 16</inkml:trace>
  <inkml:trace contextRef="#ctx0" brushRef="#br0" timeOffset="277905.8522">7392 9351 0,'25'0'15,"-1"-24"1,-24-1 0,25 25-16,-25-25 0,25 0 0,-25 0 15,0 1 1,-25 24-16,0 0 31,1 0-15,-1 0-16,25 24 15,0 1-15,0 0 0,0 0 16,0 0-16,0-1 0,25 1 16,-25 0-16,24 25 15,-24-26 1,25-24-16,-25 25 15,0 0-15,0 0 0,0 0 32,-25-25-17,1 0 1,-1-25-16,25 0 31,0 0-31,0 0 16,25 1-16,-1 24 0,-24-25 15,25 25-15,0-25 16,0 25-16,-25-25 0</inkml:trace>
  <inkml:trace contextRef="#ctx0" brushRef="#br0" timeOffset="278342.768">7838 9227 0,'0'-24'15,"25"24"-15,0 24 32,-25 1-17,25 25 1,-1-25-1,-24-1-15,25-24 0,0 25 16,-25 0-16,25 0 16,0-25-1,-25-25 17</inkml:trace>
  <inkml:trace contextRef="#ctx0" brushRef="#br0" timeOffset="278589.6625">8037 9203 0,'-25'0'16,"25"24"30,-25 26-46,0-25 0,0 0 16,25-1-16,-49 1 0,49 0 16,-25 0-16,0 0 15,25-1-15,-25 1 0,25 0 16</inkml:trace>
  <inkml:trace contextRef="#ctx0" brushRef="#br0" timeOffset="279281.8053">8359 9178 0,'-25'0'16,"25"-25"-16,25 25 15,0 0 1,-25-25-16,25 25 0,0 0 16,-1 0-1,-24 25 1,25-25-16,-25 25 15,0 0-15,0 24 16,0-24-16,0 0 16,0 0-16,0-1 0,0 1 15,-25 0-15,25 0 0,-24-25 16,24 25-16,-50-1 0,50 1 16,-25-25-16,0 25 0,1-25 15,-1 0 1,25-25-1,0 0-15,25 25 16,-1 0-16,-24-24 0,25 24 16,-25-25-16,25 25 15,0 0-15,0 0 16,-1 49 0,1-24-16,0 0 15,0-25 1,0 0-16,-1 0 0,1 0 15,0 0 1,0 0-16,0-25 0</inkml:trace>
  <inkml:trace contextRef="#ctx0" brushRef="#br0" timeOffset="279522.1699">8979 9203 0,'0'-25'0,"0"50"47,25-1-32,0-24 1,0 0-1</inkml:trace>
  <inkml:trace contextRef="#ctx0" brushRef="#br0" timeOffset="279666.7871">8880 9351 0,'0'25'16,"0"-50"-16,25 50 15,24-25 1,-24 0-16,0 0 16,0 0-16</inkml:trace>
  <inkml:trace contextRef="#ctx0" brushRef="#br0" timeOffset="280337.3928">9748 9079 0,'0'24'94,"0"1"-94,-25 0 0,25 0 15,-24 0-15,24-1 16,0 1-16,-25 0 0,25 0 15,0 0-15,-25-1 16,25 1 0,0 0-16,0-50 47</inkml:trace>
  <inkml:trace contextRef="#ctx0" brushRef="#br0" timeOffset="280533.4157">9847 9302 0</inkml:trace>
  <inkml:trace contextRef="#ctx0" brushRef="#br0" timeOffset="281194.6439">10319 9029 0,'-25'25'46,"0"-25"-46,25 25 16,-25-25-16,25 24 16,-24-24-16,24 25 0,-25 0 15,0 0 1,25 0-16,0-1 16,-25 1-16,25 0 0,0 0 15,0 0-15,0-1 16,0 1-16,0 0 15,0 0-15,0 0 16,25-1-16,0-24 16,0 0-1,-1 0-15,-24-24 0,25 24 16,0-25 0,-25 0-16,25 0 15,-25 0 1,0 1-16,-25 24 15,0 0-15,0 0 16,1 0-16,-1 0 16,25 24-16,-25-24 0,25 25 15,-25-25 1</inkml:trace>
  <inkml:trace contextRef="#ctx0" brushRef="#br0" timeOffset="282197.6437">10790 9178 0,'0'-25'0,"25"50"125,0-25-110,-1 0 1,1 0-16,0 0 0,0 0 16,24 0-16,-24 0 15,0 0-15,0 0 0,0 0 16,24 0-16,-24 0 15,-25-25-15,25 25 16,-50 0 31</inkml:trace>
  <inkml:trace contextRef="#ctx0" brushRef="#br0" timeOffset="282490.8573">11038 9004 0,'0'25'16,"25"-25"-1,0 0-15,-1 0 0,-24 25 16,25-25-16,25 25 15,-50-1-15,25-24 0,-25 25 16,25-25-16,-25 25 16,-25-25-1,0 25-15,0-25 0,25 25 16,-25-25-16,0 24 16,1 1-1</inkml:trace>
  <inkml:trace contextRef="#ctx0" brushRef="#br0" timeOffset="282749.162">11658 8979 0,'0'25'31,"-25"0"-15,25 0-16,0 0 0,0-1 16,0 1-16,0 0 0,-24 25 15,24-1-15,0-24 16,0 0-16,0 0 0</inkml:trace>
  <inkml:trace contextRef="#ctx0" brushRef="#br0" timeOffset="285189.4878">9599 9624 0,'-24'0'0,"48"0"78,1 0-62,0 0-1,0 0-15,0 0 16,-1 0-16,1 0 0,0 0 16,0 0-1,-50 0 1,0 0-1,0 0 1,1 0-16,-1 0 0,0 0 16,0 0-16,0 0 15,1 0-15,-1 0 16,50 0 31,-1 0-32,1 0-15,0 0 16,0 0-16,0-25 16,-1 25-16,1 0 15,-50 0 17,1 0-17,-1 0-15,0 0 0,25 25 0,-25-25 16,0 0-16,1 0 15,-1 0 1,25-25 0,25 25 15,-1 25-15,26-25-1,-25 0 1,0 0-16,-50 0 47,0 0-47,0 0 0,0 0 15,1 0 1,-1 0-16,0 0 16,0 0-16,50 0 46,0 0-46,0 0 16,-1 0-16,1 0 16,0 0-16,0 0 15,-50 0 32,0 0-47,0 0 16,1 0-16,24-25 15,-25 25-15,0 0 16,50 0 15,0 0-15,-25 25-16,24-25 16,1 0-16,0 0 15,-50 0 32,0 0-31,1 0-1,-1 0 1,50 0 15,-1 0 0,1 0-31,0 0 0,0 0 32,-50 0-1,0 0-15,25-25-1,-49 25-15,24 0 16,50 0 31,-1 0-32,1 0-15,-50 0 78,1 0-78,-1 0 16,0 25 0,50-25 15,0 0-15,-1 0-16,1 0 31,-50 0 0,1 0-15,-1 0-1,50 0 48,-1 0-48,1 0 17,-50 0-1,1 0-15,-1 0 15,50 0 16,-1 0-16,-48 0 16</inkml:trace>
  <inkml:trace contextRef="#ctx0" brushRef="#br0" timeOffset="286560.4163">10244 9649 0,'0'25'62,"0"0"-30,-24-1-17,-1-24-15,25 25 16,-25 0-16,25 0 15,-25 0-15,0-1 16,1 1-16,-1 0 16,0-25-16,0 25 15,0-25-15,25 25 0,-25-25 16,1 0-16,-1 24 0,0-24 16,0 25-16,0-25 15,1 25-15,-1-25 0,0 0 0,0 25 16,0-25-16,1 0 15,-26 0-15,25 0 16,0 0-16,1 0 16,-26 0-16,25 0 0,0 0 15,1 0-15,-26 0 16,25 0-16,0 0 0,1 0 16,-1 0-16,-25-25 15,25 25-15,1 0 16,-1 0-16,-25-25 0,25 25 15,1 0-15,-1 0 0,0 0 0,0 0 16,-49-25-16,49 25 16,0 0-16,0 0 0,0 0 15,-24-24-15,24 24 0,0 0 16,0 0-16,1 0 16,-1 0-16,0 0 0,0 0 0,0 0 15,1 0-15,-1 0 0,0 0 16,0 0-16,0 0 15,1 0-15,-1 0 16,0 0-16,0-25 16,0 25-16,1 0 0,-1 0 15,0 0 1,0 0-16,0 0 0,1 0 16,-1 0-1,0 0-15,0 0 16,0 0-1,1 0-15,-1 25 16,0-25-16,0 0 16,0 0-16,0 24 0,1-24 15,-26 0 1,25 0-16,0 25 16,1-25-16,-1 0 15,25 25 1,-25-25-16,0 25 0,0-25 15,1 25 1,-1-25-16,25 25 16,-25-25-16,0 24 15,0-24-15,25 25 16,-24-25-16,24 25 31,0-50 47</inkml:trace>
  <inkml:trace contextRef="#ctx0" brushRef="#br0" timeOffset="286807.1458">7441 10046 0,'-24'25'16,"24"0"-1,-25-1-15,25 1 16,0 0-16,0 0 16,0 0-16,0-1 0,25 1 15,-1 0-15,26-25 16,-25 0-16,0 0 0,-1 0 15,26 0-15,-25 0 32,-25-25-32,25 0 0</inkml:trace>
  <inkml:trace contextRef="#ctx0" brushRef="#br0" timeOffset="287369.2602">7094 10542 0,'0'-25'0,"0"50"62,-25-25-46,1 0-1,24 25-15,0 0 0,-25-1 16,25 1-16,0 0 0,0 0 16,0 0-16,0-1 15,25-24 1,-1 0-16,1-24 16,0-1-1,0 0-15,0 0 0,-1 0 16,1 1-1,-25-1-15,0 0 16,0 0-16,-25 25 16,25-25-16,-24 25 15,-1 0-15,25-24 16,-25 24-16,25 24 31,0 1-15</inkml:trace>
  <inkml:trace contextRef="#ctx0" brushRef="#br0" timeOffset="287604.6268">7367 10641 0,'0'25'16</inkml:trace>
  <inkml:trace contextRef="#ctx0" brushRef="#br0" timeOffset="288160.1144">7714 10443 0,'0'-25'0,"0"50"78,-25-25-78,25 25 15,-24-1-15,24 1 16,0 0 0,0 0-16,0 0 15,0-1 1,0 1 0,0 0-16,24 0 15,1 0 1,0-25-16,0 0 15,0 0 1,-25-25-16,24 25 0,1-25 16,0 25-1,-25-25-15,0 0 16,-25 1 0,0 24-1,1 0-15,-1 0 16,0 24-1,0 1-15,0-25 0,25 25 16,-24 0-16</inkml:trace>
  <inkml:trace contextRef="#ctx0" brushRef="#br0" timeOffset="289125.0344">8260 10443 0,'0'-25'15,"0"0"1,25 25-16,0 0 47,-25 25-47,24 0 15,1 0-15,0-1 16,0 1-16,-25 0 16,25-25-16,-25 25 15,24-25-15</inkml:trace>
  <inkml:trace contextRef="#ctx0" brushRef="#br0" timeOffset="289355.1065">8458 10393 0,'-24'0'31,"24"25"-16,-25 0-15,0 0 0,0 24 16,0-24 0,25 0-16,-24-25 0,24 25 15,-25-1-15,25 1 0,-25-25 16,25 25-16</inkml:trace>
  <inkml:trace contextRef="#ctx0" brushRef="#br0" timeOffset="289742.5966">8533 10443 0,'0'-25'15,"25"25"-15,-1 0 16,-24-25-16,25 25 15,0 0-15,-25 25 16,25 0 0,-25 0-16,0-1 15,0 26-15,0-25 16,0 0-16,0-1 16,-25-24-16,25 25 0,0 0 15,-25-25-15,0 0 0,1 0 31,24-25 1,24 25-1,1 0-31,0 0 16,-25 25-1,25-25-15,0 0 0,-1 0 16</inkml:trace>
  <inkml:trace contextRef="#ctx0" brushRef="#br0" timeOffset="290013.3857">9029 10443 0,'-25'0'15,"50"0"17,-25 25-17,25-25-15,0 0 16</inkml:trace>
  <inkml:trace contextRef="#ctx0" brushRef="#br0" timeOffset="290147.0266">9004 10517 0,'0'25'15,"25"-25"1,0 0-1,0 0-15,-1 0 16</inkml:trace>
  <inkml:trace contextRef="#ctx0" brushRef="#br0" timeOffset="290454.205">9525 10319 0,'0'0'0,"0"-25"15,0 50 17,0 0-17,0-1-15,-25 1 16,25 0-16,0 0 15,0 0-15,0-1 16,0 1-16,0 0 16,0 0-16,0 0 31</inkml:trace>
  <inkml:trace contextRef="#ctx0" brushRef="#br0" timeOffset="290593.8286">9699 10517 0,'24'0'0</inkml:trace>
  <inkml:trace contextRef="#ctx0" brushRef="#br0" timeOffset="291005.7251">9947 10319 0,'0'0'15,"0"-25"1,24 25-16,1 0 16,0 0-16,0 25 15,-25 0 1,25-1-16,-25 1 0,0 0 0,0 0 16,0 0-1,0-1-15,0 1 0,-25-25 16,25 25-16,-25-25 15,25 25-15,-25-25 16,0 0-16,50 0 63,0 0-63,0 0 15,0 0-15,24-25 16,-24 25-16,-25-25 0,25 25 15</inkml:trace>
  <inkml:trace contextRef="#ctx0" brushRef="#br0" timeOffset="291420.5629">10443 10319 0,'0'-25'31,"25"25"-15,-1 0 15,1 0-31,-25-25 16,25 25-16,0 0 15,0 0-15,-1 0 0,1 0 16,0 0-16,0 0 0,0 0 16,-1 0-16,1 0 0,0 0 15,0 0-15,0 0 16,-1 0-16,1 0 15,-50-25 17</inkml:trace>
  <inkml:trace contextRef="#ctx0" brushRef="#br0" timeOffset="291699.8196">10716 10096 0,'24'0'15,"1"0"1,0 24 0,0 1-16,0-25 0,-1 0 15,1 25-15,0 0 16,0-25-16,0 25 15,-1-25-15,-24 24 16,0 1-16,-24 0 0,-1 0 16,0 0-1,0-25-15,0 24 0</inkml:trace>
  <inkml:trace contextRef="#ctx0" brushRef="#br0" timeOffset="292054.8632">11460 10071 0,'0'25'16,"0"-1"-1,-25-24-15,25 25 0,0 0 16,0 0-16,0 0 16,0-1-16,0 1 15,0 0-15</inkml:trace>
  <inkml:trace contextRef="#ctx0" brushRef="#br0" timeOffset="294981.8902">9451 10815 0,'0'-25'0,"24"25"266,1 0-251,0 0 1,-50 0 46,0 0-46,1 0 0,-1 0-1,50 0 48,-1 0-63,1 0 15,0 0 1,0 0-16,-50 0 47,0 0-32,0 0-15,1 0 16,48 0 31,1 0-31,0 0-1,0 0-15</inkml:trace>
  <inkml:trace contextRef="#ctx0" brushRef="#br0" timeOffset="296174.3684">10021 10740 0,'0'25'63,"0"0"-48,0 0 1,-25 0-16,25-1 16,-25 1-1,1-25-15,24 25 16,-25-25-16,25 25 15,-25-25-15,0 0 16,25 25-16,-25-25 0,1 0 16,24 24-16,-25-24 0,0 0 15,0 0-15,0 25 0,1-25 16,-1 0-16,0 0 16,-25 0-16,26 25 0,-1-25 15,0 0 1,0 0-16,0 0 0,1 0 15,-26 0-15,25 0 0,0 25 16,-24-25-16,24 0 16,0 0-16,0 0 0,-24 0 15,24 0-15,0 0 0,0 0 16,1 0-16,-26 0 16,25 0-16,0 0 0,0 0 0,1 0 15,-26 0-15,25 0 16,0 0-16,1 0 15,-26-25-15,25 25 16,0 0-16,1 0 16,-1 0-16,-25-25 0,25 25 0,1 0 15,-1 0-15,0 0 0,0 0 16,-24 0-16,24 0 0,0 0 16,0 0-16,0 0 15,1 0-15,-1 0 16,0 0-1,0 0 1,-24 0-16,24 0 16,0 0-1,0 0-15,0 0 16,1 25 0,-1-25-1,0 0-15,25 25 0,-25-25 16,-25 25-16,26-25 15,-1 0-15,0 24 16,0-24-16,0 25 16,25 0-1,-24 0 1,-1-25 15,25 25-31,-25-25 47,25-25-16</inkml:trace>
  <inkml:trace contextRef="#ctx0" brushRef="#br0" timeOffset="296452.6202">7665 11088 0,'-25'0'0,"0"0"47,25 24-47,0 1 15,0 0-15,0 0 0,0 0 16,0 0-16,25-1 16,-25 1-16,25 0 15,-1 0 1,1 0-16,0-25 15,0 0-15,0 0 16,-25-25-16,24 25 0,-24-25 16,25 25-16,0 0 0,-25-25 15,25 0-15,-25 1 16</inkml:trace>
  <inkml:trace contextRef="#ctx0" brushRef="#br0" timeOffset="297089.5603">7193 11485 0,'-24'0'16,"24"24"-1,-25-24-15,25 25 16,0 0 0,-25 0-16,25 0 15,0-1 1,-25 1-16,25 0 16,0 0-16,0 0 15,0-1-15,25 1 16,-25 0-16,25-25 15,-25 25 1,25-25-16,-1 0 16,-24-25-1,25 0-15,0 0 16,0 1-16,0-26 16,-25 25-1,0 0-15,0 1 0,0-26 16,0 25-1,-25 25-15,25-25 0,-25 25 16,25-24-16,-25 24 16,25 24 15,-25-24-31,25 25 0</inkml:trace>
  <inkml:trace contextRef="#ctx0" brushRef="#br0" timeOffset="297316.9681">7441 11782 0,'0'0'15,"0"25"32</inkml:trace>
  <inkml:trace contextRef="#ctx0" brushRef="#br0" timeOffset="297747.6602">7590 11658 0,'25'0'16,"0"0"15,0 0-31,-1 25 16,-24 0-16,25-25 15,-25 25-15,0-1 0,0 1 0,0 0 16,-25 0 0,25 0-16,-24-25 15,24 24-15,-25-24 16,0 0-16,0 0 16,25-24 15,0-1-16,25 25 1,0 0 0,0 0-16,-1 0 0,1 25 15,0-25 1,0 0-16,0 24 16,-1-24-1,1 0-15,0-24 16</inkml:trace>
  <inkml:trace contextRef="#ctx0" brushRef="#br0" timeOffset="298064.8045">8037 11584 0,'25'0'31,"-25"25"-31,24-1 16,-24 1-16,25 25 16,0-25-1,0-1 1,-25 1-16,25 0 0,-1 0 15,1-25-15,-25 25 16,0-50 15,0 0-15</inkml:trace>
  <inkml:trace contextRef="#ctx0" brushRef="#br0" timeOffset="298297.1848">8210 11609 0,'0'24'31,"0"1"-31,0 0 0,-24 0 16,-1 0-16,25 24 15,-25-49-15,25 25 0,0 0 16,-25-25-16,25 25 0,-25-1 15,25 1 1</inkml:trace>
  <inkml:trace contextRef="#ctx0" brushRef="#br0" timeOffset="298695.119">8434 11584 0,'0'0'0,"24"-25"16,1 0 15,0 25-15,0 25-16,-25 0 15,25 0-15,-25-1 16,24 1-16,-24 0 0,0 0 15,25 24-15,-25-24 0,0 0 16,0 0-16,0 0 0,-25-1 16,1 1-16,-1-25 15,0 0 1,25-25 0,25 25 15,0-24-31,-1 24 15,1 0 1,0 0-16,0 0 16,0 0-1,-1 0-15,1 0 0,0 0 16</inkml:trace>
  <inkml:trace contextRef="#ctx0" brushRef="#br0" timeOffset="298928.1453">9029 11584 0,'25'0'31,"0"0"-15,-1 0-1,1 25 1</inkml:trace>
  <inkml:trace contextRef="#ctx0" brushRef="#br0" timeOffset="299064.7643">9029 11708 0,'0'0'15,"25"0"1,0 0 0,-1 0-1,26 0-15,-25 0 0</inkml:trace>
  <inkml:trace contextRef="#ctx0" brushRef="#br0" timeOffset="299540.486">9649 11509 0,'0'-24'0,"-25"24"31,25 24-15,-25-24-1,25 25-15,-24 0 16,24 0-16,0 0 0,0-1 16,-25 1-16,25 0 0,0 25 15,0-26 1,0 1-16,25-25 0,-25 25 15,24-25-15,1 0 16,-25-25 0,25 25-16,-25-25 0,25-24 15,-25 24-15,0 0 16,0-24 0,0 24-16,0 0 15,-25 25 1,0 0 15,25 25-31</inkml:trace>
  <inkml:trace contextRef="#ctx0" brushRef="#br0" timeOffset="299714.0249">9773 11708 0,'0'0'0,"0"25"16,25-25 0,0 0-1,-25-25 1,0 0 0</inkml:trace>
  <inkml:trace contextRef="#ctx0" brushRef="#br0" timeOffset="300113.9504">10120 11460 0,'0'0'16,"25"0"-16,-25-25 0,0 50 47,0 0-47,0-1 15,-25 1-15,25 0 16,0 0-16,0 0 16,-24-1-1,24 1 1,0 0-16,0 0 15,24-25 1,1 0 0,-25 25-16,25-25 0,0 0 15,0 0-15,-1 0 0,1 0 16,25 0 0,-25-25-16,-25 0 15,24 25-15,-24-25 16</inkml:trace>
  <inkml:trace contextRef="#ctx0" brushRef="#br0" timeOffset="300297.6709">10294 11485 0,'0'0'0,"0"24"0,-25 1 15,25 0-15,-25 0 16,25 0-16,0-1 0,-24 26 15,24-25-15,0 0 0,0-1 16,0 1-16,0 25 16</inkml:trace>
  <inkml:trace contextRef="#ctx0" brushRef="#br0" timeOffset="305629.0738">10740 11361 0,'25'0'31,"0"0"-15,-25 24-16,25-24 0,0 25 15,-1-25-15,1 0 16,-25 25-16,25-25 16,0 0-1,-25 25-15</inkml:trace>
  <inkml:trace contextRef="#ctx0" brushRef="#br0" timeOffset="306269.356">10641 11485 0,'-25'0'15,"25"24"17,25-24 46,0 0-63,0 0-15,0 0 0,-1 0 16,1 0-16,0 0 16,0 0-16,0 0 15,-1 0-15,1 0 16,0 0 0,0 0 15</inkml:trace>
  <inkml:trace contextRef="#ctx0" brushRef="#br0" timeOffset="306692.3921">10765 11361 0,'0'0'0,"0"24"31,25-24-15,0 25-1,0 0-15,-1-25 16,-24 25-16,25 0 16,0-25-1,-25 24-15,25-24 16,-25 25-16,25-25 0,-25 25 0,24-25 16,-24 25-16,0 0 31,-24-25-16,24 24-15,-25-24 0,0 0 16,25 25-16,-50-25 0,50 25 16,-24-25-1,-1 0-15</inkml:trace>
  <inkml:trace contextRef="#ctx0" brushRef="#br0" timeOffset="311720.4521">11385 11435 0,'0'-25'32,"0"0"-17,25 25 17,-50 0 14,25 25-30,-24-25 0,24 25-16,-25 0 15,25 0-15,0-1 16,0 1 0,-25-25-16,25 25 0,0 0 15,0 0 1,0-1-1,25-24-15,0 25 16,-1-25-16,1 0 16,0 0-16,0 0 15,0 0-15,-25-25 16,24 25-16,1 0 16,-25-24-16,0-1 0,25 25 0,-25-25 15,0 0-15,25 0 16,-25 1-16,0-1 0,0 0 15,0 0-15,0 0 16,-25 1 0,25-1-16,-25 25 0,0 0 31,1 0-31,-1 0 0,0 0 16</inkml:trace>
  <inkml:trace contextRef="#ctx0" brushRef="#br0" timeOffset="313581.2234">10145 12080 0,'-25'25'94,"1"-25"-94,-1 24 15,0-24 1,0 0-16,25 25 16,-50-25-16,26 25 15,-1-25-15,0 0 16,0 0-16,-24 0 0,24 0 16,0 0-1,0 0-15,25 25 0,-49-25 16,24 0-16,0 0 15,0 0-15,0 0 0,1 0 0,-1 0 16,0 0-16,0 0 16,0 0-16,-24 0 15,24 0-15,0 0 0,25-25 16,-99 25-16,74 0 16,0 0-16,1 0 0,-1 0 0,0 0 15,-25 0-15,26 0 0,-1 0 0,0 0 16,0 0-16,-25 0 15,26 0-15,-1 0 16,0 0-16,0 0 0,0 0 16,1 0-16,-1 0 0,0 0 15,0 0-15,0 0 0,1 0 16,-1 0-16,0 0 0,0 0 16,0 0-16,-24 0 15,24 0-15,0 0 16,0 0-16,1 0 0,-1 0 15,0 0-15,-25 0 0,26 0 16,-1 0-16,0 0 16,0 0-16,0 0 0,-24 0 15,24 0-15,0 0 0,0 0 16,1 0-16,-1 0 16,0 0-16,0 0 15,0 0-15,25 25 16,-25-25-16,1 0 15,-1 0-15,0 0 0,0 0 16,25 25-16,-49-25 16,24 0-16,25 25 15,-25-25-15,0 0 16,0 24-16,1-24 31,-1 25-31,0-25 16,25 25-16,0 0 31,-25-25-15</inkml:trace>
  <inkml:trace contextRef="#ctx0" brushRef="#br0" timeOffset="313805.2493">7565 12278 0,'0'25'31,"0"0"-31,0 0 0,0 0 16,0-1-16,0 26 15,0-25 1,25-25-1,0 0-15,0 0 16,0 0-16,-25-25 0,49 25 16,-24 0-16,-25-25 0,25 25 15,0 0-15</inkml:trace>
  <inkml:trace contextRef="#ctx0" brushRef="#br0" timeOffset="314365.3259">7268 12700 0,'-25'0'32,"0"25"-1,0 0-15,25-1-1,0 1-15,-24 0 0,24 0 16,0 0-16,0-1 0,0 1 15,0 0-15,0 0 16,0 0-16,24-1 0,1-24 16,-25 25-1,25-25-15,0 0 0,0-25 16,-1 1 0,-24-1-16,25 25 0,-25-25 15,0 0-15,25 25 0,-25-25 16,0 1-16,0-1 0,0 0 15,0 0-15,0 0 0,0-24 16,0 24-16,-25 25 31,0 0-31,25 25 47,0 0-31</inkml:trace>
  <inkml:trace contextRef="#ctx0" brushRef="#br0" timeOffset="314556.8138">7565 12874 0,'0'24'16,"25"-24"31</inkml:trace>
  <inkml:trace contextRef="#ctx0" brushRef="#br0" timeOffset="314962.7421">7838 12675 0,'25'-25'0,"-25"50"31,0 0-15,0 0-1,-25 0-15,25-1 16,0 1 0,-25-25-16,25 25 0,0 0 15,25-25 17,-25 25-32,25-25 15,0 0 1,0 0-16,-1 0 15,-24 24-15,25-24 16,0 0-16,0 0 31,-25-24-31,0-1 32</inkml:trace>
  <inkml:trace contextRef="#ctx0" brushRef="#br0" timeOffset="315196.5645">7987 12700 0,'0'25'32,"0"24"-17,-25-24 1,25 25-16,0-25 15,-25-1-15,25 1 0,0 0 16,-24 0-16,24 0 16,24-25 15</inkml:trace>
  <inkml:trace contextRef="#ctx0" brushRef="#br0" timeOffset="315501.4919">8210 12700 0,'25'0'16,"-25"25"-1,25 0-15,-25-1 16,25-24-16,-25 25 0,25 0 16,-25 0-16,24-25 15,1 25-15,-25-1 16,25-24-16,-25 25 16,25-25-1,-25-25 16</inkml:trace>
  <inkml:trace contextRef="#ctx0" brushRef="#br0" timeOffset="315752.8241">8458 12675 0,'0'25'47,"-24"0"-47,-1 0 15,25-1-15,-25 1 16,25 0-16,-50 25 0,50-26 16,0 1-16,-24-25 15,24 25 1</inkml:trace>
  <inkml:trace contextRef="#ctx0" brushRef="#br0" timeOffset="316430.0103">8781 12576 0,'0'-25'31,"0"0"1,25 25-32,-1 0 15,1 0 1,0 25-1,-25 0-15,25 0 16,-25 0-16,25-25 16,-25 24-16,0 1 0,0 0 15,0 0-15,0 0 0,0-1 16,-25 26-16,25-25 0,-25-25 16,25 25-16,-25-1 0,25 1 15,-25-25-15,1 25 16,-1-25-1,25-25-15,-25 25 16,25-25-16,0 1 16,0-1-1,25 25 17,0 0-17,-1 0-15,1 25 16,-25-1-16,25 1 15,0-25 1,0 0 0,-1 0-1</inkml:trace>
  <inkml:trace contextRef="#ctx0" brushRef="#br0" timeOffset="316726.2069">9252 12626 0,'0'24'47,"25"1"-16,0-25-31</inkml:trace>
  <inkml:trace contextRef="#ctx0" brushRef="#br0" timeOffset="316861.8489">9227 12750 0,'-24'24'15,"48"-48"-15,-24 73 16,25-49 0,0 0-16,0 0 15,0 0-15,-1-25 0</inkml:trace>
  <inkml:trace contextRef="#ctx0" brushRef="#br0" timeOffset="318260.8293">9872 12576 0,'0'-25'0,"0"50"62,-25-25-62,25 25 0,0 0 16,-24 24 0,-1-24-16,25 0 0,-25 0 15,25-1-15,0 1 0,0 0 16,0 0-16,0 0 0,0-1 16,0 1-16,25-25 15,0 0-15,-1-25 16,1 25-1,-25-24-15,0-1 0,25 25 0,-25-25 16,25-25-16,0 26 0,-25-1 16,24 0-16,-24 0 0,0-24 15,0 24-15,0 0 16,0 0-16,-24 25 16,-1 25-1,25 0-15,-25-25 16,25 25-16,0-1 15</inkml:trace>
  <inkml:trace contextRef="#ctx0" brushRef="#br0" timeOffset="318446.3352">10071 12824 0,'0'0'0,"0"25"16,25-25-16,-1 0 31,-24-25 16,0 0-47</inkml:trace>
  <inkml:trace contextRef="#ctx0" brushRef="#br0" timeOffset="319001.9613">10393 12750 0,'0'-25'0,"25"25"15,0-25-15,-25 0 16,25 25-16,-25-25 0,24 25 15,-24-24-15,0-1 0,0 0 16,0 0 0,-24 0-1,24 1 1,-25 24-16,0 0 16,25-25-16,-25 25 15,25 25-15,-25-25 16,25 24-16,0 1 15,0 0-15,-24-25 0,24 25 16,0 0-16,0-1 0,0 1 16,0 0-16,24 25 15,1-26 1,-25 1-16,0 0 16,50 0-16,-50 0 0,25-1 15,-25 1-15,0 0 16,0 0-16,0 0 15,-25-25 17,0-25-32,0 25 15,25-25-15,0 0 16,-25 0-16,25 1 16,0-1-16,25 0 15,0 0-15,0 0 16,0 25-16,-1-24 15</inkml:trace>
  <inkml:trace contextRef="#ctx0" brushRef="#br0" timeOffset="321537.8614">10864 12626 0,'25'0'62,"0"0"-30,-25 24-32,25-24 15,0 0 1,-1 0-1,1 0 1</inkml:trace>
  <inkml:trace contextRef="#ctx0" brushRef="#br0" timeOffset="321707.2265">10840 12774 0,'0'0'0,"24"0"31,1 0-31,0 0 0,0 0 16,0 0-16,-1 0 16</inkml:trace>
  <inkml:trace contextRef="#ctx0" brushRef="#br0" timeOffset="325413.3781">9872 13146 0,'0'0'0,"25"0"62,0 0-62,0 0 16,-1 0-16,1 0 15,0 0-15,0 0 16,0 0-16,-25-24 0,25 24 16</inkml:trace>
  <inkml:trace contextRef="#ctx0" brushRef="#br0" timeOffset="326329.1561">10864 12774 0,'0'-24'16,"0"-1"-1,0 50 32,25-25 0,0 0-47,25 0 16,-26 0-1,1 0-15,0 0 0,0 0 0,24 0 16,-24 0 0,0 0-16,-50 0 47,0 0-47,1 0 15,-1-25-15,0 25 16,0 0-16,0 0 15,1 0-15,-1-25 0,0 25 16,0 0-16,0 0 16,50 0 15,0 0-31,0 0 16,0 25-16,-1-25 15,1 0-15,0 25 0,0-25 16,0 0-16,-1 0 0,26 0 15,-25 0-15,0 0 16,0 0-16,-25-25 47,-25 25-31</inkml:trace>
  <inkml:trace contextRef="#ctx0" brushRef="#br0" timeOffset="326621.2702">11038 12526 0,'0'0'0,"0"25"0,25-25 32,-25 25-32,25-25 15,24 25-15,-24-25 0,0 25 16,0-25-16,0 0 0,24 49 15,-24-49-15,0 25 16,-25 0 0,0 0-16,-25-1 15,0 1-15,0 0 16,1-25-16,24 25 0,-25-25 16,0 25-16,25-1 0,-25-24 15,0 0 1</inkml:trace>
  <inkml:trace contextRef="#ctx0" brushRef="#br0" timeOffset="326941.3082">11633 12551 0,'-24'25'32,"24"25"-32,0-26 0,0 1 15,0 0-15,0 0 16,0 0-16,0-1 16,24-24-16,26 0 15,-25 0-15,-25-24 16,25 24-16,-1-25 0,1-25 15,0 25-15,-25 1 0,0-1 16,0 0-16,-25 0 0,25 0 16,-25 25-16,1-24 15,-1 24-15,0 0 0,-25 0 0,26 0 16</inkml:trace>
  <inkml:trace contextRef="#ctx0" brushRef="#br0" timeOffset="328150.0529">10294 13171 0,'0'25'16,"-25"0"0,25 0-1,0 0 1,-25-25-16,1 24 31,-1-24-31,0 25 16,0-25-16,0 0 15,1 0-15,-1 0 16,0 0-16,0 0 16,0 0-16,0 0 0,-24 0 0,-1 0 15,1 0-15,24 0 16,0 0-16,-49 0 0,49 0 15,0 0-15,0 0 0,0 0 16,1 0-16,-26-25 0,25 25 16,0 0-16,1 0 0,-1 0 15,-25 0-15,25 0 0,1 0 16,-26 0-16,25 0 0,0 0 0,-49 0 16,49 0-16,-49 0 15,49 0-15,-50-24 16,51 24-16,-1 0 0,0 0 15,0 0-15,0 0 0,1 0 16,-1 0-16,0 0 16,-25 0-16,26 0 15,-1 0-15,0 0 0,0 24 16,-24-24-16,24 0 0,0 0 16,0 0-16,0 0 15,1 0-15,-1 0 16,0 0-1,0 0-15,0 0 16,25 25-16,-24-25 16,-1 25-16,0 0 15,25 0 1,-25-25-16,25 24 16,-25 1-16,25 0 0,-24-25 15,24 25-15,-25 0 16,0-1-1,25 1-15,-25-25 16,25 25 0,-25-25-16,25 25 15,-24-25 1,24 25-16,-25-25 16,0 0 15,25-25-16,0 0 1,-25 25-16</inkml:trace>
  <inkml:trace contextRef="#ctx0" brushRef="#br0" timeOffset="328390.9315">7962 13519 0,'0'24'31,"0"-48"-31,0 48 16,0 1-1,0 0-15,-25 0 16,25 0-16,0-1 0,0 1 16,0 0-16,0 0 15,25-25 1,0 25-16,0-25 16,0 0-16,0 0 0,-25-25 15,24 25-15,26-25 0,-25 25 16,0-25-16,-25 0 15,24 25-15</inkml:trace>
  <inkml:trace contextRef="#ctx0" brushRef="#br0" timeOffset="328841.2683">7665 13866 0,'-25'0'16,"0"0"-1,25 25-15,-25-25 16,25 49-16,-25-49 0,25 25 15,-24 0 1,24 24-16,0-24 16,0 0-16,0 0 0,24 0 15,-24-1-15,25-24 16,0 0-16,0-24 31,0-1-15,-25 0-16,0 0 0,0 0 15,0 1-15,0-1 16,0 0-16,-25 25 16,0 0 15,25 25-15</inkml:trace>
  <inkml:trace contextRef="#ctx0" brushRef="#br0" timeOffset="329024.7783">7913 14163 0,'0'0'0,"0"-24"62</inkml:trace>
  <inkml:trace contextRef="#ctx0" brushRef="#br0" timeOffset="329466.6218">8161 14089 0,'0'0'0,"0"-25"16,25 25-16,-25-25 16,0 1-16,0-1 15,0 0 1,-25 25-16,0-25 16,0 25-1,0 0-15,25 25 16,-24-25-16,24 25 0,0 0 15,0-1-15,0 1 16,0 0-16,0 0 0,24 0 16,-24-1-16,0 1 15,25 0-15,0 0 0,-25 0 16,0-1-16,25 1 0,-25 0 16,0 0-1,-25-25-15,0 0 16,0 0-1,1-25 1,24 0-16,0 0 16,0 1-16,24 24 15,1-50-15,0 50 16,0-25-16,0 25 0,-1-25 16</inkml:trace>
  <inkml:trace contextRef="#ctx0" brushRef="#br0" timeOffset="329732.08">8458 14015 0,'0'24'16,"0"1"-1,25 25 1,0-50-16,25 49 0,-26-24 16,-24 0-16,25 0 15,-25 0 1,25-25-16,-25-25 31</inkml:trace>
  <inkml:trace contextRef="#ctx0" brushRef="#br0" timeOffset="329918.5813">8607 14039 0,'0'0'0,"-25"25"32,25 0-17,-24-25-15,24 25 0,-25 0 16,0-1-16,25 1 0,-25 0 15,25 0-15,0 0 16,-25-25-16</inkml:trace>
  <inkml:trace contextRef="#ctx0" brushRef="#br0" timeOffset="330383.1535">9029 13891 0,'0'0'0,"25"24"46,0-24-46,-1 0 16,-24 25-16,25 0 0,-25 0 16,0 0-16,25-1 15,-25 1-15,0 25 0,0-25 16,-25-1-16,25 1 16,-25-25-16,1 25 0,-1 0 15,0-25 1,25-25-16,-25 0 15,25 0 17,25 25-17,0 0 1,0 0-16,-1 0 16,1 0-16,0 0 15,25 0-15,-26 0 16,1-24-16,25 24 15,-1 0-15</inkml:trace>
  <inkml:trace contextRef="#ctx0" brushRef="#br0" timeOffset="330616.5323">9599 13816 0,'0'25'47,"25"-25"-47,-25 25 0,25-25 16,0 0 0,0 0-1,-25 25-15</inkml:trace>
  <inkml:trace contextRef="#ctx0" brushRef="#br0" timeOffset="330757.1563">9575 13990 0,'0'0'0,"24"25"31,1-25-31,0 0 16,25 0-1</inkml:trace>
  <inkml:trace contextRef="#ctx0" brushRef="#br0" timeOffset="335407.8773">10021 13791 0,'0'25'94,"0"0"-94,-25 0 15,25 0-15,0-1 16,0 1-16,-25 0 0,25 0 16,0 0-16,0-1 0,0 1 15,0 0-15,-24 0 0,24 0 16,0-1-16,0 1 0,0 0 15</inkml:trace>
  <inkml:trace contextRef="#ctx0" brushRef="#br0" timeOffset="335565.4523">10145 14139 0,'0'-25'31,"25"25"0,0 0-31,0 0 16</inkml:trace>
  <inkml:trace contextRef="#ctx0" brushRef="#br0" timeOffset="335970.3798">10542 13667 0,'-25'0'31,"25"25"-31,0 0 15,0 0-15,-25 24 16,25-24-16,-24 0 0,24 0 16,0 24-16,-25-24 15,25 0-15,0 0 0,0 0 16,0-1-16,0 26 0,0-25 16,0 0-16,25-25 15,-25 24-15,24-24 0,1 0 16,0 0-1,-25-24-15,0-1 0,0 0 16,-25 0 0,0 25-16,1 0 15,-1 0-15,0 0 16,0 0 0</inkml:trace>
  <inkml:trace contextRef="#ctx0" brushRef="#br0" timeOffset="336329.9492">10864 13866 0,'-24'0'0,"48"0"47,26 0-32,-25 0-15,0 0 0,-1 0 16,1 0-16,25 0 0,-1 0 15,-24 0-15,0 0 0,0 0 0,0 0 16,24 0 0,-24 0-16,0 0 15,-25-25 1</inkml:trace>
  <inkml:trace contextRef="#ctx0" brushRef="#br0" timeOffset="336594.7647">11212 13667 0,'0'0'15,"25"25"17,-1 0-17,1-25-15,25 0 0,-25 25 16,-1-25-16,-24 25 0,25-25 0,0 24 15,-25 1-15,0 0 16,0 0 0,-25 0-16,0-1 15,25 1-15,-24 0 16,-1-25-16,0 0 16</inkml:trace>
  <inkml:trace contextRef="#ctx0" brushRef="#br0" timeOffset="336846.643">11807 13643 0,'0'24'15,"0"1"1,0 0-16,-25 0 16,25 0-16,0-1 15,0 1-15,0 0 0,0 0 16,0 0-16,-25-1 0,25 1 16,0 0-16,0 0 15</inkml:trace>
  <inkml:trace contextRef="#ctx0" brushRef="#br0" timeOffset="337543.127">9922 14387 0,'0'-25'16,"25"25"-1,-1 0 1,1 0-16,0 0 16,0 0-16</inkml:trace>
  <inkml:trace contextRef="#ctx0" brushRef="#br0" timeOffset="338460.5047">10418 14337 0,'0'25'32,"0"0"-17,25 0-15,-25-1 16,-25 1 0,25 0-1,-25-25-15,0 25 16,1-25-16,-1 25 15,0-25-15,0 24 16,0-24 0,-24 0-16,24 0 15,0 25-15,0-25 16,1 0-16,-26 0 0,25 0 16,-25 0-16,26 0 0,-26 0 15,25 0-15,0 0 0,1 25 16,-1-25-16,-25 0 15,25 0-15,1 0 0,-1 0 16,0 0-16,0 0 0,-24 0 16,24 0-16,0 0 0,-25 0 15,26-25-15,-51 25 0,50 0 0,1 0 16,-26 0-16,25-25 16,-24 25-16,-26 0 0,50 0 15,-24 0-15,24 0 0,0 0 16,-49-24-16,49 24 0,0 0 15,0 0-15,-24 0 0,24 0 16,-25 0-16,25 0 0,1 0 0,-1 0 16,0 0-16,-25 0 0,26 0 15,-1 0-15,0 0 16,0 0-16,-24 24 0,24-24 16,0 0-16,0 0 0,0 0 15,-24 25-15,24-25 0,0 0 16,0 0-16,-49 25 15,49-25-15,0 0 16,1 0-16,-1 25 16,0-25-16,25 25 15,-25-25-15,0 24 16,25 1-16,-25-25 16,25 25-16,-24-25 15,24 25-15,0 0 16,-25-25-1,25 24-15,0 1 16,0 0-16,0 0 31,-25-25-31</inkml:trace>
  <inkml:trace contextRef="#ctx0" brushRef="#br0" timeOffset="338715.8275">7863 14709 0,'-25'0'31,"0"25"-15,25 0-16,0 0 15,0-1-15,0 1 16,0 0-16,0 0 15,25 0-15,0-25 16,0 0-16,0 0 16,24 0-1,-24 0-15,0-25 0,0 0 16,0 0-16,-25 0 16</inkml:trace>
  <inkml:trace contextRef="#ctx0" brushRef="#br0" timeOffset="339118.0715">7615 15081 0,'0'0'0,"-25"0"0,0 0 15,1 0-15,-1 0 16,25 25 0,0 0-16,-25-25 0,25 25 15,-25 24-15,25-24 0,0 0 0,0 0 16,0-1-16,0 26 0,-25-25 16,25 0-16,50 0 15,-25-25-15,0 0 16,-1-25-16,1-25 15,0 25-15,0 0 16,-25 1-16,25-1 0,-25 0 0,0-49 16,0 49-16,0 0 0,0 0 15,-25 0-15,25 1 0,-25-1 16,0 25-16,25-25 0,-25 50 16,25 0-1,0-1-15,0 1 16,0 0-16</inkml:trace>
  <inkml:trace contextRef="#ctx0" brushRef="#br0" timeOffset="339289.6121">7813 15329 0,'0'25'0,"0"-50"78</inkml:trace>
  <inkml:trace contextRef="#ctx0" brushRef="#br0" timeOffset="339665.6134">8062 15056 0,'-25'25'47,"25"0"-47,0 0 15,0 0 1,-25-1-16,25 26 0,-25-25 15,25 0-15,0 24 0,0-24 0,0 0 16,0 0-16,0 0 0,0-1 16,0 1-16,25-25 15,0 0-15,0 0 0,-1-25 16,1 25-16,-25-24 16,25-1-16,-25 0 0,0 0 15,-25 0 1,0 25-1,1 0 1,24 25 0</inkml:trace>
  <inkml:trace contextRef="#ctx0" brushRef="#br0" timeOffset="339984.5254">8384 15180 0,'25'0'31,"-25"25"-31,0 0 16,25 0-16,-1-25 0,-24 25 16,25-1-16,0-24 0,0 50 15,0-50-15,-1 25 0,1-25 16,0 25-16,0-25 16</inkml:trace>
  <inkml:trace contextRef="#ctx0" brushRef="#br0" timeOffset="340166.5694">8632 15205 0,'-25'25'31,"0"-25"-31,25 25 0,-24 0 16,-1-1-16,25 1 0,-25 0 15,0 0-15,25 0 0,-25 0 16,25-1-16,0 1 16,-24-25-16</inkml:trace>
  <inkml:trace contextRef="#ctx0" brushRef="#br0" timeOffset="347134.824">9004 15081 0,'0'-25'15,"-25"25"-15,25-24 0,50 24 16,-25 0-1,0 0-15,-1 24 16,1 1-16,0 25 16,-25-25-1,0-1-15,0 1 0,0 0 16,-25 25-16,25-26 0,-25 1 16,25 0-16,-24-25 0,-1 25 15,25 0-15,-25-25 0,0 0 16,0 0-1,0 0 1,25-25-16,25 0 31,0 25-31,0 0 32,0 0-32,0 0 0,-25 25 15,24-25-15,1 0 16,0 0-16,0 0 0,0 0 15,-1 0-15</inkml:trace>
  <inkml:trace contextRef="#ctx0" brushRef="#br0" timeOffset="347317.3422">9475 15156 0,'0'0'0,"25"0"31,25 0-15,-25 0-16,-1 0 0,1 0 15</inkml:trace>
  <inkml:trace contextRef="#ctx0" brushRef="#br0" timeOffset="347465.4775">9525 15304 0,'0'0'0,"25"0"31,0 0-15,-1 0-16,26-24 16,-25 24-16</inkml:trace>
  <inkml:trace contextRef="#ctx0" brushRef="#br0" timeOffset="347728.8897">10071 14982 0,'0'0'0,"-25"0"15,0 0-15,25 25 16,-25-25-16,25 25 15,0 24-15,0-24 16,0 25-16,-25 24 16,25-24-16,-24-50 0,24 24 15,-25 26-15,25-25 16,0 0-16,-25-25 16,25 25-16</inkml:trace>
  <inkml:trace contextRef="#ctx0" brushRef="#br0" timeOffset="347872.4952">10096 15354 0,'-100'0'16,"200"0"-16,-76 0 31</inkml:trace>
  <inkml:trace contextRef="#ctx0" brushRef="#br0" timeOffset="348220.5325">10393 15081 0,'0'-25'0,"-25"25"0,50 0 32,0 0-32,0 25 15,0 0-15,-1-25 0,-24 25 16,0 0-16,25-1 0,-25 26 16,0-25-16,-25-25 0,25 25 15,-24-1-15,-26 1 16,25-25-16,25 25 15,0 0 1,25-25 0,0 0-1,0 0-15,-1 0 0,-24-25 16,25 25 0,0 0-16</inkml:trace>
  <inkml:trace contextRef="#ctx0" brushRef="#br0" timeOffset="348443.9403">9748 15577 0,'25'0'31,"25"0"-31,-26 0 16,1 0-16,0 0 0,0 0 15,0 25-15,-1-25 16</inkml:trace>
  <inkml:trace contextRef="#ctx0" brushRef="#br0" timeOffset="348977.1459">10939 15131 0,'0'0'0,"25"0"46,-1 0-30,1 0-16,0 0 0,0-25 0,24 25 16,1 0-16,-25 0 0,25 0 15,-26 0 1,1 0-16,0 0 0</inkml:trace>
  <inkml:trace contextRef="#ctx0" brushRef="#br0" timeOffset="349202.5303">11237 14932 0,'49'149'0,"-98"-298"0,73 149 32,1 25-17,0-25-15,0 25 0,0 0 16,24 0-16,-24-1 0,0 1 15,0 0-15,-1 0 0,-24 0 16,0 24-16,-24-24 16,-1-25-16,0 25 0,0 0 15,0-25-15,1 0 0,-1 0 16</inkml:trace>
  <inkml:trace contextRef="#ctx0" brushRef="#br0" timeOffset="349461.8509">12055 14784 0,'0'0'0,"-25"24"31,0 1-31,25 0 16,0 0-16,0 0 0,-24 49 15,-1-49-15,25 24 16,0 1-16,0-25 0,-25 49 0,25-49 16</inkml:trace>
  <inkml:trace contextRef="#ctx0" brushRef="#br0" timeOffset="359043.5692">12750 7888 0,'-25'0'47,"0"0"-31,25 25-1,25-25 126,0 0-126,-1 0 1,1 0 0,0 0-16,0 0 15,0 24 1,-1 1-16,1 0 16,-25 0-16,0 0 15,0 0 1,0-1-16,0 1 15,-25-25-15,25 25 0,0 0 16,-24-25-16,24 25 16,0-1-16,-25-24 15,25 25-15,-25-25 16,25 25-16,-25-25 16,25 25-16,-25-25 0,25 25 15,-24-25-15,24 24 0,-25 1 16,0-25-16,25 25 0,-25-25 15,25 25-15,-25-25 0,25 25 16,-24-1-16,-1 1 16,25 0-1,-25-25-15,25 25 16,-25 0-16,25-1 0,-25 1 16,25 0-16,-24 25 15,-1-26-15,25 1 0,0 0 16,-25 0-16,25 0 0,0-1 15,0 1-15,-25 0 0,25 0 16,0 24-16,0-24 16,0 0-16,25 0 15,-25 0-15,25-25 0,-25 25 16,0-1-16,25 1 16,-25 0-16,24 0 15,1 0 1,0-25-16,0 0 15,-25 24-15,25-24 16,-1 0 0,1 0-1,-25-24-15,25 24 16,-25-25 15,-25 25-31,0 0 31,1 0-31,-1 0 16,0 25 0,0-25-16,0 24 15,1 1-15,-1 0 16,25 0 0,-25-25-16,0 25 0,25-1 15,-25 1-15,25 0 0,-24 25 16,24-26-1,-25 1-15,25 0 0,0 0 16,0 0-16,0-1 16,-25 1-16,25 0 0,0 0 15,0 0-15,0-1 0,-25-24 16,25 25-16,0 0 16,0 0-16,-25 0 0,25-1 15,0 1-15,-24 0 0,24 25 16,0-26-16,0 26 15,0-25-15,0 0 16,0 0-16,0-1 16,0 1-16,0 0 0,0 0 0,0 0 15,0-1 1,0 26-16,0-25 0,24 0 16,-24 24-16,0-24 15,0 0-15,25 0 16,-25-1-16,0 1 15,0 0-15,0 0 16,0 0-16,0-1 16,0 1-16,0 0 15,25-25-15,-25 25 0,0 0 16,0-1-16,0 1 16,0 0-16,0 0 0,0 0 15,0-1-15,0 26 16,0-25-1,0 0-15,0-1 0,0 1 16,0 0-16,-25 0 0,25 0 16,0-1-1,0 1 1,-25 0-16,25 0 16,-24 0-16,24 0 15,-25-1-15,25 1 16,-25 0-16,25 0 0,0 0 15,-25-25-15,25 24 16,-25 1-16,25 0 16,-25-25-16,25 25 15,-24-25-15,-1 0 16,0 0 0,0 25-16,0-25 0,1 24 15,-1-24 1,0 0-1,0 0-15,0 0 16,25-24 0</inkml:trace>
  <inkml:trace contextRef="#ctx0" brushRef="#br0" timeOffset="360693.3783">12179 12502 0,'-25'0'0,"25"-25"15,0 0 1,25 25-1,0 0 1,0 0 0,0 25-16,-1-25 15,-24 25-15,25-1 0,0-24 16,25 25-16,-26-25 16,-24 25-16,25-25 0,0 25 0,0 0 15,0-1-15,-1-24 0,-24 25 16,25-25-16,0 25 0,0 0 15,-25 0-15,0-1 0,0 1 16,25 0-16,-25 0 0,0 24 16,0-24-16,0 0 15,0 0-15,-25 24 0,25-24 16,-25 0-16,25 0 0,0 0 16,-25-1-16,25 1 0,-25 0 15,25 0-15,-24 0 16,24 0-16,-25-1 0,25 1 15,0 0-15,-25 0 0,25 0 16,-25-1-16,25 1 0,0 0 16,0 0-16,-25 24 15,25-24-15,0 0 0,0 25 16,0-26 0,0 1-16,0 0 0,0 25 15,0-26 1,-24-24-16,24 25 0,0 0 0,0 0 15,0 0-15,24-1 16,1 26 0,0-25-16,-25 0 0,25-25 15,0 24-15,-1 1 0,1-25 16,0 0-16,25 25 16,-26-25-16,1 0 15,0 0-15,0 0 0,0 0 16,-1 0-16,1 0 15,0-25-15,0 25 16,0 0-16,-25-25 16,24 25-16,-48 0 47,-1 0-32,0 0-15,25 25 0,-25-25 0,25 25 16,-25-25-16,25 25 0,-24 0 15,24-1-15,-25 1 16,0 25-16,25-25 16,0-1-16,0 1 15,-25 0-15,0 25 0,25-25 0,0-1 16,-24 1-16,-1 25 16,0-25-16,25-1 15,0 1-15,-25 0 16,25 0-16,0 0 15,-25 24-15,25-24 16,0 0-16,0 0 0,-24-1 16,24 26-16,0-25 0,0 0 15,-25-25-15,25 24 16,0 26-16,0-25 0,0 0 16,-25-1-16,25 1 0,0 0 15,0 25-15,0-26 0,0 1 0,0 0 16,0 0-16,0 49 15,0-49-15,0 0 0,0 25 16,0-1-16,0-24 16,0 0-16,0 0 15,0 24-15,0-24 0,0 0 16,0 0-16,0-1 0,0 1 0,0 0 16,-25 0-16,25 0 15,0-1-15,0 1 0,0 0 0,-25 0 16,25 0-16,-24-25 0,24 24 15,-25-24-15,0 25 0,0-25 16,0 25 0,1-25-16,-1 0 15,0-25 1</inkml:trace>
  <inkml:trace contextRef="#ctx0" brushRef="#br0" timeOffset="362851.5393">11807 15925 0,'25'0'16,"-25"-25"-16,0 0 15,-25 25 48,0 25-63,25 0 15,-25 24-15,1-24 0,24 0 16,0 0-16,0-1 0,-25 26 16,25-25-1,0 0-15,0-1 0,25-24 16,-1 25-16,1 0 0,0-25 15,0 0-15,24 0 0,-49-25 16,25 25-16,-25-25 0,25 1 16,-25-1-16,25-25 0,-25 1 15,0 24-15,0 0 16,-25-25-16,0 26 0,0-1 16,1 25-16,-1 0 15</inkml:trace>
  <inkml:trace contextRef="#ctx0" brushRef="#br0" timeOffset="363966.285">7913 16024 0,'0'0'0,"-25"0"16,-25 0-16,25 0 15,1 0-15,-1 0 16,25 25-16,-25-1 0,25 1 16,0 0-16,0 0 0,-25 49 15,25-49-15,0 0 16,0 0-16,0-1 0,25-24 0,-25 25 16,25-25-16,0 0 15,-1 0-15,-24-25 16,25 25-16,-25-24 0,25 24 0,-25-25 15,25-25-15,-25 25 0,0 1 16,0-1-16,0 0 16,-25 0-16,0 25 15,25 25-15,0 0 16,0 0 0,25-1-16</inkml:trace>
  <inkml:trace contextRef="#ctx0" brushRef="#br0" timeOffset="364079.9819">8012 16297 0,'25'49'63,"-50"-98"-63,75 98 0</inkml:trace>
  <inkml:trace contextRef="#ctx0" brushRef="#br0" timeOffset="364366.8829">8210 16123 0,'25'-25'15,"-149"149"-15,223-223 0,-49 74 0,-25 25 16,24 25 0,-24 0-16,-25 0 15,25 24-15,-25-24 0,0 0 16,-25 0-16,25-1 15,-49 1-15,24 0 0,0 0 16,0-25-16,0 0 16,50 0-1,-25-25 1,25 25-16,0 0 16,0 0-16,-1-25 0,1 25 15,0 0-15,-25-25 16,25 25-16</inkml:trace>
  <inkml:trace contextRef="#ctx0" brushRef="#br0" timeOffset="364544.4171">8558 16148 0,'-100'74'0,"200"-148"16,-76 74-16,-24 25 15,25-1-15,0 1 0,0 0 16,-25 0-16,25 0 0,-1-1 15,1 26-15,0-50 16,-25 25-16</inkml:trace>
  <inkml:trace contextRef="#ctx0" brushRef="#br0" timeOffset="364700.3652">8756 16098 0,'0'25'15,"0"99"-15,0-223 0,0 49 0,-25 125 16,0-26-16,1-24 16,-1 0-16,25 0 0,-25-1 15,25 1-15,-25 0 0,25 0 16</inkml:trace>
  <inkml:trace contextRef="#ctx0" brushRef="#br0" timeOffset="364964.5117">8930 16098 0,'-199'223'15,"398"-446"-15,-175 223 0,-24 25 16,25 0-16,0 0 16,0-1-16,-25 1 15,0 0-15,0 25 0,0-1 16,-25-49-16,25 25 15,-25 0-15,0-25 0,25 25 16,25-25 15,-25-25-31,25 25 0,25-25 16,-25 25-16,-1 0 16,1 0-16,0-25 0</inkml:trace>
  <inkml:trace contextRef="#ctx0" brushRef="#br0" timeOffset="365151.0141">9475 16173 0,'25'0'31,"0"24"-16,0-24-15,0 0 16</inkml:trace>
  <inkml:trace contextRef="#ctx0" brushRef="#br0" timeOffset="365287.6531">9475 16272 0,'0'0'16,"0"25"-16,-24-25 0,48 0 15,26 0 1,-25 0-16,24 0 16</inkml:trace>
  <inkml:trace contextRef="#ctx0" brushRef="#br0" timeOffset="366817.1273">9996 16073 0,'-25'-24'16,"1"24"-1,-1 0-15,25 24 16,0 1-16,-25 0 0,25 0 15,0 0-15,0-1 0,0 1 16,0 0-16,0 0 0,0 0 16,25-1-16,0-24 15,-1 0-15,1 0 16,25-24-16,-50-1 0,25 0 16,0 25-16,-25-25 15,24 0-15,-24-24 0,0 24 0,0 0 16,25 25-16,-25-25 0,0-24 15,-25 49-15,1 0 16,-1 0-16,0 25 0,0-1 16,25 1-1,0 0-15,0 0 16</inkml:trace>
  <inkml:trace contextRef="#ctx0" brushRef="#br0" timeOffset="366937.8034">10195 16247 0,'25'0'31,"-50"0"-31,74 0 0,-24 0 31,0 0-31</inkml:trace>
  <inkml:trace contextRef="#ctx0" brushRef="#br0" timeOffset="367281.8863">10468 16024 0,'-25'0'0,"25"25"31,0-1-31,0 1 16,0 0-16,25 0 0,-1 0 15,1-1-15,0-24 0,-25 25 16,25-25-16,0 0 0,-1 25 15,1-25-15,0 0 0,0-25 16,-25-24 0,0 24-16,25 25 0,-25-25 0,0 0 15,0 0-15,0 1 16,-25 24-16,0 24 16,0-24-16,25 50 15,-25-25-15,25 0 0,-24 24 16,24-24-16,-25 0 0,25 0 15,0-1-15,-25 26 0,25-25 16</inkml:trace>
  <inkml:trace contextRef="#ctx0" brushRef="#br0" timeOffset="367683.2397">10889 16148 0,'0'-25'31,"25"25"-31,0 0 16,0 0-16,-1 0 15,1 0-15,0 0 0,74-25 16,-74 25-16,0 0 15,0 0-15,0 0 16,-50 0 0,25-25-1</inkml:trace>
  <inkml:trace contextRef="#ctx0" brushRef="#br0" timeOffset="367866.751">11162 15974 0,'25'0'31,"-50"50"-31,25-100 0,50 50 0,-25 0 16,-1 25-16,1-25 15,-25 50-15,25-50 0,-25 49 16,25-49-16,-25 25 0,0 0 0,0 0 16,-50-1-16,25 1 15,1 0-15,-1 0 0,0 0 0,0-25 16,-49 49-16</inkml:trace>
  <inkml:trace contextRef="#ctx0" brushRef="#br0" timeOffset="368253.2799">10765 16470 0,'0'0'15,"0"-24"-15,25 24 47,-25 24-47,0 1 16,0 0-16,-25 0 15,25 24-15,-25-49 0,25 25 16,0 25 0,-24 24-16,-1-49 15,25 0-15,0 0 0,-25-1 16,0-24-16,25 25 0,-25-25 0</inkml:trace>
  <inkml:trace contextRef="#ctx0" brushRef="#br0" timeOffset="368417.8431">10542 16917 0,'25'0'31,"-25"25"-16,25-25-15,-25 24 16,24 1-16,-24 0 16</inkml:trace>
  <inkml:trace contextRef="#ctx0" brushRef="#br0" timeOffset="368666.1778">10567 17115 0,'25'-49'31,"-50"98"-31,25-24 0,0 0 16,0 0 0,0-1-16,0 1 15,0 0-15,0 0 16,25 0-16,-1-1 16,1-24 15,0 0-16,0 0-15,0-24 0,-25-1 16,24 0-16,1 25 0,-25-50 16,25 26-16</inkml:trace>
  <inkml:trace contextRef="#ctx0" brushRef="#br0" timeOffset="386665.757">1166 12204 0,'-25'0'0,"0"0"94,0 0-79,25 25 1,-24-25-16,24 25 16,-25-25-16,25 24 15,-25-24 1,25 25-16,-25-25 0,25 25 16,-25-25-16,25 25 0,0 0 0,-24-25 15,24 24-15,-25 1 16,25 0-16,0 0 0,-25 0 15,25-1-15,0 1 16,0 0-16,0 0 16,0 0-16,25-25 0,0 24 15,-1-24-15,1 0 16,0 0 0,0 0-16,0-24 15,-25-1-15,24 0 16,-24 0-16,25 25 0,-25-49 0,25 49 15,-25-25-15,0 0 0,25 0 16,-25 0-16,0 1 16,0-1-16,0 0 15,0 0-15,-25 25 16,25-25-16,-25 25 16,0 0-1,1 25 32,24 0-31</inkml:trace>
  <inkml:trace contextRef="#ctx0" brushRef="#br0" timeOffset="386910.0794">1290 12502 0,'0'0'0,"0"24"78,0-48-47</inkml:trace>
  <inkml:trace contextRef="#ctx0" brushRef="#br0" timeOffset="387565.9251">1513 12179 0,'0'0'0,"0"-25"15,25 25 32,-25-25-47,25 25 16,-1 0-16,1 25 15,-25 0-15,0 0 16,25-25-16,-25 25 16,0 0-16,0-1 15,0 1-15,-25 25 16,25-25-16,-25-25 15,1 24-15,-1-24 16,25 25 0,-25-25-16,50 0 62,0 0-46,-1 0-16,1 0 15,0 25-15,0 0 16,-25 0-16,0-1 16,0 26-1,0-25-15,0 0 16,-25-1-16,25 1 16,-25 0-16,0-25 15,25 25-15,-24 0 0,-1-25 0,0 0 16,0 0-1,0 0-15,25-25 16,-24 25-16,24-25 16,0 0-1,0 0-15,0 1 16</inkml:trace>
  <inkml:trace contextRef="#ctx0" brushRef="#br0" timeOffset="388044.6508">1860 12204 0,'-24'0'16,"24"-25"-16,24 25 62,26 0-46,-25 0 0,0 0-1,-1 0-15,1 0 16,0 0-16,0 0 16,0 0-1,-50 0 32,0 0-47,0 0 16</inkml:trace>
  <inkml:trace contextRef="#ctx0" brushRef="#br0" timeOffset="388592.6109">1885 12179 0,'0'0'31,"0"25"16,0 0-32,0 0-15,0-1 0,0 1 16,0 0-16,0 0 16,0 0-16,0-1 15,0-48 63,25 24-62,-25-25 0,25 25-16,0 0 15,-1 0 1,1 25-1,-25-1 1,25-24 0,-25 25-16,0 0 15,0 0-15,0 0 16,0-1-16,0 1 16,0 0-16,-25 0 15,25 0 1,-25-25-16,1 24 15,-1-24-15,0 0 16,0 25-16,0-25 16,1 0-16,-1 0 0,0-25 15,0 1-15,0 24 16,25-25 0</inkml:trace>
  <inkml:trace contextRef="#ctx0" brushRef="#br0" timeOffset="390037.1708">2183 12700 0,'-25'0'94,"25"25"-94,0 0 16,0-1-16,-25-24 0,25 25 15,0 0-15,-25 25 16,25-26-16,-24-24 16,24 25-16,24-50 62,-24 1-46</inkml:trace>
  <inkml:trace contextRef="#ctx0" brushRef="#br0" timeOffset="390391.9526">2257 12700 0,'0'25'31,"0"0"-15,0-1-16,0 1 16,0 0-1,-25 0-15,25 0 16,0-1-1,25-24-15,0 0 16,-25-24 0,25 24-16,-25-25 15,25 0 1,-25 0-16,0 0 16,0 1-16,-25 24 0,25-25 15,-25 25 1,25-25-16,-25 25 15</inkml:trace>
  <inkml:trace contextRef="#ctx0" brushRef="#br0" timeOffset="391025.4297">2604 12378 0,'25'0'93,"0"0"-93,0 0 16,0 0 0,0 24-16,-1-24 15,1 0 1,-50 0 31,1 0-32,-1 0 1,0 0-16</inkml:trace>
  <inkml:trace contextRef="#ctx0" brushRef="#br0" timeOffset="391250.1513">2580 12477 0,'-50'0'31,"124"-25"-31,-98 50 0,-26 0 16,75-25-1,-25 24 1,25-24-16,-1 0 16,1 0-16,0 0 0,0 0 15,0 0 1,0 0-16,-1 0 31,-24-24-15</inkml:trace>
  <inkml:trace contextRef="#ctx0" brushRef="#br0" timeOffset="395986.2986">13543 5432 0,'0'25'62,"0"0"-31,0 0-31,-24-1 32,24 1-32,0 0 15,0 0-15,-25 0 0,25 24 16,0-24-16,0 0 15,0 0-15,0 24 0,-25 1 16,25-25-16,0 0 16,0-1-16,0 26 0,0-25 15,0 0-15,-25-1 0,25 1 16,0 25-16,0-25 0,-25-1 16,25 1-16,0 0 0,0 25 15,0-26-15,-24 1 16,24 0-16,0 0 15,0 24-15,-25-24 0,25 0 0,0 0 16,0 0-16,0-1 0,-25 1 16,25 0-16,0 0 15,0 24-15,0-24 0,0 0 16,0 0-16,0 0 16,0 24-16,0-24 15,0 0-15,0 0 0,0 0 16,-25-25-16,25 24 0,0 1 15,0 0-15,0 25 16,0-26 0,0 1-16,0 0 0,0 0 15,0 0-15,0-1 16,0 1-16,0 0 0,0 0 16,0 0-16,0-1 15,0 1-15,0 0 0,0 0 16,0 0-16,0 24 15,0-24-15,0 0 0,0 0 16,0-1 0,0-48 62</inkml:trace>
  <inkml:trace contextRef="#ctx0" brushRef="#br0" timeOffset="396351.3563">13122 7317 0,'-25'0'0,"25"25"31,25-25-15,-25 25-16,0 0 0,24 0 16,-24-1-16,0 1 15,25 0-15,-25 25 16,25-50-16,-25 24 0,0 1 16,25 0-16,0 0 0,-25 0 15,25-25-15,-1 0 16,1 0-16,0-25 15,0 0-15,0 0 16,-25 0-16,24 1 0,-24-1 16,25 25-16,-25-25 0,25 0 15,-25 0-15,25 1 0,-25-1 16,25 25-16,-25-25 0,0 0 16,0 0-16,24 1 0,-24-1 15</inkml:trace>
  <inkml:trace contextRef="#ctx0" brushRef="#br0" timeOffset="396927.8146">14064 5531 0,'0'-24'16,"0"48"-16,-25-48 0,25-1 15,25 50 32,0-25-47,25 0 16,-26 0-16,1 24 16,0-24-16,0 0 0,24 25 15,-24-25-15,25 0 0,-25 0 16,24 0-16,-24 0 0,-50-25 31,25 1-15,-24 24-16,-1 0 15,25-25-15</inkml:trace>
  <inkml:trace contextRef="#ctx0" brushRef="#br0" timeOffset="397105.3386">14238 5407 0,'-25'0'47,"50"0"-47,-50 50 0,0-25 16,25 24-1,0-24-15,0 25 0,0-25 0,-25-1 16,25 26-16,0-25 0,0 0 16,0-1-1,0 1-15</inkml:trace>
  <inkml:trace contextRef="#ctx0" brushRef="#br0" timeOffset="397382.598">14387 5655 0,'-124'100'16,"248"-200"-16,-124 125 0,-25 0 0,25 0 15,0 0-15,0-1 16,0 1-16,25 0 15,0-25 1,-1 0-16,1-25 16,-25 0-16,0 1 15,0-1-15,0 0 0,-25 0 16,25 0-16,-24 25 16,24-24-16,-25 24 15,25 24 1,25-24-1</inkml:trace>
  <inkml:trace contextRef="#ctx0" brushRef="#br0" timeOffset="397617.9819">14660 5631 0,'49'-25'32,"-173"74"-32,199-73 15,-26 24 1,-49 49-1,0-24-15,0 0 0,0 0 16,0-1-16,-25 26 0,25 0 0,-24-1 16,24-24-16,0 25 0,0-25 15,-25 24-15,25 1 0,-25 24 16,25-49-16,-25-25 16,25 25-16,-25 0 0,1-25 15,24-50-15,0 25 16</inkml:trace>
  <inkml:trace contextRef="#ctx0" brushRef="#br0" timeOffset="397810.1044">14709 5655 0,'75'-49'32,"-274"347"-32,323-547 0,-25 200 0,-74 49 15,0 25-15,0-1 16,-25 1-16,0 0 15,0 0-15,-25 0 0,25-1 0,-25 1 16,0 0-16,1-25 16,-26 25-16,0 0 0,26-25 15,-1 25-15,0-25 0</inkml:trace>
  <inkml:trace contextRef="#ctx0" brushRef="#br0" timeOffset="398041.4776">14139 6102 0,'0'0'0,"0"25"32,0 0-32,0-1 0,0 1 15,0 0 1,-25 25-16,25-26 0,-25 1 15,25 0-15,0 0 0,-25-25 0,0 49 16,25-24-16,-24-25 16</inkml:trace>
  <inkml:trace contextRef="#ctx0" brushRef="#br0" timeOffset="398369.2739">13940 6325 0,'0'-25'31,"50"125"-31,-100-175 0,75 50 16,0 25-16,0 0 0,-1 0 16,1 0-16,0 0 0,0 0 15,0 0-15,-1 25 16,-24 0 0,0 0-16,0 0 15,0-1-15,0 1 16,0 0-16,25 0 15,0-25-15,0 0 16,0 0-16,-1-25 16,1-25-16,-25 26 15,0-1-15,0 0 16,-25-25-16,1 50 0,-1-24 16,0 24-1,25 24 1</inkml:trace>
  <inkml:trace contextRef="#ctx0" brushRef="#br0" timeOffset="398898.8214">14039 6747 0,'0'0'0,"0"25"15,0-1 1,0 1-16,0 0 0,-24 0 15,-1 99-15,25-74 16,-25 24-16,25-49 0,0 49 16,-25-24-1,25-25-15,0-50 16,25-25 0,-25 25-16,25 1 0,0-26 15,-1 25-15,1 0 16,-25 1-16,25-1 0,0 25 0,0-25 0,-1 25 15,1 25-15,-25 0 16,25 24-16,-25-24 16,0 0-16,0 0 15,0-1-15,-25 26 0,0-25 16,25 0-16,-24-25 0,-26 24 16,25 1-16,0-25 15,1 0-15,-1-25 16,25 1-1,0-1-15,25 0 16</inkml:trace>
  <inkml:trace contextRef="#ctx0" brushRef="#br0" timeOffset="399153.1437">14387 7094 0,'-199'50'0,"398"-100"16,-199 75-16,0 0 15,0 0-15,0-1 16,0 1-16,0 0 16,0 0-16,25-25 31,-1-25-31,-24 0 16,0 0-16,25 25 0,-25-49 0,0 24 15,0 0 1,-25 0-16,25 1 0,-24 24 15,24-25-15,-25 25 0</inkml:trace>
  <inkml:trace contextRef="#ctx0" brushRef="#br0" timeOffset="399385.5243">14784 6846 0,'-348'174'15,"696"-348"-15,-373 174 32,25 25-32,0 0 0,0 0 15,0-1-15,-25 1 0,25 0 16,0 49-16,0-49 0,-25 0 16,25 25-16,0-26 0,-25 1 15,25 25-15,-24-25 0,24-1 16,-25-24-1</inkml:trace>
  <inkml:trace contextRef="#ctx0" brushRef="#br0" timeOffset="399582.0007">15007 6772 0,'0'-50'15,"-248"497"-15,496-869 16,-248 447-16,-25-25 0,25 49 0,0-24 15,0 25-15,-25 24 16,0 25-16,1-49 0,24-25 16,-25 24-16,25 1 0,-25 0 15,0-1-15,25-24 0,-25 0 16,1-25 0</inkml:trace>
  <inkml:trace contextRef="#ctx0" brushRef="#br0" timeOffset="400413.9489">14560 7119 0,'25'0'31,"0"0"-31,0 0 16,0 0-16,-1 0 0,76 0 15,-76 0-15,76 0 0,-76 0 16,26 0-16,0 0 15,-26-25-15,1 25 0,-25 25 32,-25-25-32,25 50 15,0-26-15,0 1 0,0 0 16,0 0-16,0 0 16,25-1-16,0 1 0,0-25 15,0 0-15,-1-25 16,1 25-16,-25-24 0,25-1 15,-25 0-15,0 0 0,0-49 0,0 49 16,0 0-16,-25 0 0,25 1 16,-25 24-16,-24-25 0,24 25 15,0 0 1,25 25-16,0-1 16,25-24-16,25 25 15,-26-25-15,1 0 16,0 0-16,0 0 15,24 0-15,-24 0 16,0 0-16,0 0 16,0 25-16,-25 0 15,0 0 1,0-1-16,0 1 16,-25 0-1,50-50 16,0 25-31,-25-25 16,49 1-16,-49-1 0,25 25 16,0-25-16,0 0 15,-1 25-15,-24-25 16,0 50 0,0 0-16,0 0 15,0 0-15,0-1 16,0 1-16,0 0 15,25-25-15,0 0 16,0 0 0,0-25-16,-25 0 15,24 25-15,1-24 16,0 24 15,-25 24-15,25-24-16,0 25 0,-1-25 15,1 0-15,0 0 16,74 0-16,-74-25 16</inkml:trace>
  <inkml:trace contextRef="#ctx0" brushRef="#br0" timeOffset="414793.5423">3200 12229 0,'-25'0'62,"25"25"-30,-25-25-17,25 24-15,-25 1 32,25 0-17,0 0 1,-24-25-16,24 25 0,0-1 15,0 1 1,0 0-16,0 0 16,0 0-16,0-1 15,0 1 1,24 0 15,1-25-15,0 0-1,0 0 1,-25-25 0,25 25-1,-25-25-15,24 1 16,1-1 0,-25 0-1,25 0 16,-25 0-15,25 1 0,-25-1-1,0 0-15,0 0 16,0 0 0,-25 25-1,25-24-15,0-1 0,-25 25 16,0 0-1,1 0 1,-1 25 0</inkml:trace>
  <inkml:trace contextRef="#ctx0" brushRef="#br0" timeOffset="415274.2302">3448 12502 0,'0'24'16,"-25"-24"-1,25 25-15,0-50 47</inkml:trace>
  <inkml:trace contextRef="#ctx0" brushRef="#br0" timeOffset="416415.4463">3795 12254 0,'-25'0'15,"1"0"1,24 24-1,0 1 17,0 0-17,-25-25 1,25 25 0,0 0-16,0-1 15,0 1 1,-25-25-16,25 25 0,0 0 31,0 0-15,0-1-16,25-24 15,0 25 1,-25 0-16,24-25 16,1 0-1,0 0-15,0-25 16,-25 0-1,25 25-15,-25-24 16,0-1-16,24 0 16,-24 0-16,0 0 15,25 1-15,-25-1 16,0 0-16,0 0 16,-25 0-16,25 1 15,-24 24-15,-1 0 16,0 0 15,25 24-31</inkml:trace>
  <inkml:trace contextRef="#ctx0" brushRef="#br0" timeOffset="416834.3467">4217 12229 0,'0'25'47,"0"-1"-31,-25 26 0,0-25-1,25 0 1,0-1-16,-25 1 0,25 0 0,0 0 15,0 0-15,0-1 16,0 1-16,-24-25 16,24 25-16,0-50 47</inkml:trace>
  <inkml:trace contextRef="#ctx0" brushRef="#br0" timeOffset="418931.1691">4564 12254 0,'-25'0'109,"25"24"-93,-25 1-1,25 0 1,-24-25-16,24 25 16,0 0-16,-25-25 15,25 24-15,0 1 16,0 0-16,0 0 16,0 0-16,25-25 15,-25 24-15,24-24 0,1 25 16,0-25-1,0 0-15,-25-25 0,25 25 16,-25-24-16,49-1 16,-24 0-16,0 0 15,0 0-15,-25 1 16,0-1-16,0 0 16,0 0-16,0 0 15,-25 1-15,25-1 16,0 0-16,-25 25 0,25-25 15,-25 25-15,0 0 16,25 25 15</inkml:trace>
  <inkml:trace contextRef="#ctx0" brushRef="#br0" timeOffset="419290.159">5035 12229 0,'25'0'0,"-25"25"62,0-1-62,-25 1 16,25 0-16,-24-25 15,24 50-15,0-26 16,-25 1-16,25 0 16,0 0-16,0 0 0,-25-25 15,25 24 1,0-48 31</inkml:trace>
  <inkml:trace contextRef="#ctx0" brushRef="#br0" timeOffset="419630.2557">5283 12229 0,'25'0'0,"-25"25"47,0-1-47,0 1 15,0 0-15,-25-25 16,25 25-16,0 0 0,0-1 16,-24-24-16,24 25 15,0 0-15,-25 0 0,25 0 16,0-1 0</inkml:trace>
  <inkml:trace contextRef="#ctx0" brushRef="#br0" timeOffset="420101.5508">5581 12254 0,'-25'0'32,"25"24"-32,-25-24 15,25 25-15,-24 0 16,24 0-16,0 0 15,-25-1-15,25 1 16,0 0 0,0 0-16,0 0 15,0-1-15,0 1 16,25-25-16,-25 25 0,0 0 0,24-25 16,-24 25-16,25-25 0,0 0 15,0 0-15,0 0 16,-25-25-16,24 25 15,-24-25-15,25-25 0,0 26 16,-25-1-16,0 0 0,0-25 0,0 26 16,0-26-16,0 25 15,-25 0-15,0 25 16,1 0 0,24 25-1</inkml:trace>
  <inkml:trace contextRef="#ctx0" brushRef="#br0" timeOffset="430062.252">4415 12750 0,'0'-25'141,"25"25"-94,0 0-16,0 0 0,-25 25-15,24-25-1,1 0 32,-25 24-47,25-24 31,0 0 16,0 0-31,-1 0 15,1 0 0,0 0-15,0 0 15,0 0-15,-1 0 0,1 0-1,0 0 1,0 0 15,0 0-15,0 0 15,-1 0-15,1 0-1,0 0 16,0 0 1,0 0-17,-1 0 32,1 0-16,0 0 1,0 0-1,0 0-31,-1 0 31,1 0-15,0 0 15,0 0-15,0 0-1,-1 0 32,1 0-47,0-24 16,0 24-1,0 0 17,-1 0 15,1 0-16,0 0-16,0 0 17,0 0-1,-1 0 0,1 0 16,0 0 0,0 0-16,0 0-15,-1 0-1,1 0 1,-25 24 15,0-48 94</inkml:trace>
  <inkml:trace contextRef="#ctx0" brushRef="#br0" timeOffset="431141.9147">6028 12650 0,'0'0'0,"24"0"110,-24-24-95,25 24 1,0 0 0,-25 24 15,25-24-16,-25 25 1,0 0 0,0 0 15,0 0 0,-25-25-31,0 24 16,25 1-1,-25-25-15,25 25 0,-24-25 16,24 25 0,24-25 140,1 25-140,0-25-1,0 0-15,0 0 16,-1 0-16,-24-25 15,0 0-15</inkml:trace>
  <inkml:trace contextRef="#ctx0" brushRef="#br0" timeOffset="453950.5275">471 13816 0,'-25'0'16,"25"-25"0,25 1 77,-25-1-77,0 0 31,0 0-16,25 25 0,0 0-31,-25 25 16,25-25-16,-25 25 16,0 0-16,0-1 15,0 1-15,0 0 0,0 0 16,-25 24-16,25-24 16,-25 25-16,0-25 0,0-1 15,25 1-15,-24 0 0,-1 0 16,0 0-16,0-25 15,0 0-15,1 0 16,-1 0-16,25-25 31,25 25-31,-25-25 16,24 25 0,1 0-1,0 0 1,0 25-16,0-25 15,-1 25 1,-24-1-16,25-24 16,-25 25-16,25-25 15</inkml:trace>
  <inkml:trace contextRef="#ctx0" brushRef="#br0" timeOffset="454393.2273">695 13692 0,'0'0'0,"0"25"47,0 25-31,0-26-16,0 1 15,0 0-15,-25 0 0,0 0 16,25 24-16,-25-24 16,25 0-16,-25-25 15,50 0 32,0 0-31,0 0-1,0 0-15,-1 0 16,1 25-16,0-25 16,0 0-16,0 0 15,-1 0 1,-24-25-1</inkml:trace>
  <inkml:trace contextRef="#ctx0" brushRef="#br0" timeOffset="454614.6284">769 13816 0,'0'0'0,"0"25"31,0 0-15,25 24-16,-25-24 16,0 25-16,-25-1 15,25-24-15,-25 25 16,25-25-16,-25-1 16,25 1-16,0 0 15,0 0-15</inkml:trace>
  <inkml:trace contextRef="#ctx0" brushRef="#br0" timeOffset="454775.2033">868 14163 0,'-124'50'16,"248"-100"-16,-124 26 62</inkml:trace>
  <inkml:trace contextRef="#ctx0" brushRef="#br0" timeOffset="455218.6927">1067 13816 0,'0'-25'16,"24"1"15,1 24-31,0 0 16,-25 24-16,25 1 16,-25 0-16,0 0 15,0 0-15,-25-1 16,0 1-1,25 0-15,-25-25 16,25 25 0,25-25 15,-25 25-31,25-25 16,0 0-16,0 24 15,-25 1-15,0 0 16,0 0-1,0 0-15,-25-25 0,0 24 16,0-24-16,0 25 16,1-25-16,-1 0 15,0 0-15,25-25 16,0 1 0,25-1-16</inkml:trace>
  <inkml:trace contextRef="#ctx0" brushRef="#br0" timeOffset="455699.425">1339 13767 0,'-24'0'0,"48"0"46,1 0-46,0 0 16,0 0-16,0-25 16,-1 25-16,1 0 0,0 0 15,-25-25 17,-25 25-32,0 0 15,25 25 1,-24-25-16,-1 25 0,0-1 15,0-24-15,25 25 0,-25-25 16,25 25 0,0 0-16,0 0 15,25-25-15,-25 24 0,25-24 16,-25 25-16,25-25 0,0 25 16,-25 0-16,0 0 15,24-25-15,-24 24 0,0 1 16,0 0-1,-24-25-15,24 25 16,-25-25 0,0 0-16,0 0 0,0-25 15,1 0 1</inkml:trace>
  <inkml:trace contextRef="#ctx0" brushRef="#br0" timeOffset="458320.3903">1736 14039 0,'-24'25'78,"24"0"-62,-25 0-16,25 0 15,-25-1 1,25 1-16,0 0 15,0 0-15,-25 0 16,25-1 0,25-24 15</inkml:trace>
  <inkml:trace contextRef="#ctx0" brushRef="#br0" timeOffset="458621.6434">1811 14163 0,'0'25'15,"-25"0"-15,25 0 16,0 0-16,0-1 16,25 1-1,0-25 1,-1 0-16,1 0 15,-25-25-15,25 1 16,-25-1-16,0 0 0,0 0 16,0 0-16,0-24 0,0 24 15,-25 0 1,0 25-16</inkml:trace>
  <inkml:trace contextRef="#ctx0" brushRef="#br0" timeOffset="458808.8283">2059 13940 0,'25'0'62,"-1"0"-62,1 0 16,0 0-16,0 0 15</inkml:trace>
  <inkml:trace contextRef="#ctx0" brushRef="#br0" timeOffset="458945.9118">2059 14064 0,'0'0'16,"25"0"15,-1 0-31,26 0 16</inkml:trace>
  <inkml:trace contextRef="#ctx0" brushRef="#br0" timeOffset="459450.6048">2480 13791 0,'0'25'62,"0"0"-46,0 0-16,-24 0 16,24-1-16,0 26 15,-25-25-15,25 0 0,0-1 16,-25 1-16,25 25 0,0-25 15,0-1-15,-25 1 16,25-50 15,0 1-15</inkml:trace>
  <inkml:trace contextRef="#ctx0" brushRef="#br0" timeOffset="459775.7395">2704 13841 0,'0'25'62,"0"0"-62,0-1 16,0 1-16,0 0 15,0 0-15,-25-25 0,25 49 16,-25-24-16,25 0 0,0 0 16,0 0-16,-25-25 15,25 24-15,0-48 47,25-1-47</inkml:trace>
  <inkml:trace contextRef="#ctx0" brushRef="#br0" timeOffset="460226.3736">2927 13891 0,'0'24'47,"0"1"-47,-25 0 15,25 0 1,-25 0-16,25-1 0,0 1 16,0 0-1,0 0-15,25 0 16,0-25 0,0 0-16,-25-25 0,25 0 15,-25 0-15,24 0 16,-24 1-1,0-1-15,25 25 0,-25-50 16,0 25-16,0 1 16,0-1-16,-25 25 31,25 25 0,-24-25-31</inkml:trace>
  <inkml:trace contextRef="#ctx0" brushRef="#br0" timeOffset="460639.3597">3249 13866 0,'25'0'15,"-25"25"16,-25-1-15,25 1-16,-24-25 16,24 25-16,-25 0 15,25 0-15,0-1 16,0 1-16,0 0 16,0 0-1,0 0-15,25-25 0,-1 0 16,1 0-1,0 0 1,-25-25-16,0 0 16,25 0-16,-25 0 15,0 1-15,0-1 16,0 0-16,-25 25 0,25-25 0,0 0 31,-25 25-31,50 25 31</inkml:trace>
  <inkml:trace contextRef="#ctx0" brushRef="#br0" timeOffset="461023.337">3522 13940 0,'0'-25'31,"0"50"16,0 0-47,-25 0 16,25 0-16,0-1 16,0 1-16,0 0 15,0 0 1,25-25-16,-25 25 15,25-25-15,0 0 16,0-25-16,-1 0 16,-24 0-16,25 0 15,0-24-15,-25 24 16,0 0-16,25 25 16,-25-25-16,0 1 0,0-1 15,-25 25-15,0 0 16,0 0-16,25 25 15,-24-1 1</inkml:trace>
  <inkml:trace contextRef="#ctx0" brushRef="#br0" timeOffset="461426.2625">3795 14163 0</inkml:trace>
  <inkml:trace contextRef="#ctx0" brushRef="#br0" timeOffset="463200.7786">4217 13891 0,'0'-25'16,"0"0"15,25 25-15,-50 0 31,0 25-32,0 0 1,25-1-16,-25-24 16,25 25-16,0 0 15,-24-25-15,24 25 16,0 0-16,0-1 15,0 1-15,24 0 16,1 0-16,0-25 16,-25 25-16,25-25 0,0 0 15,-1 0-15,1-25 16,0-25-16,0 1 16,-25 24-1,0 0-15,0 0 0,0 0 16,0 1-1,0-1-15,-25 25 0,0 0 16,0 0-16,1 0 31</inkml:trace>
  <inkml:trace contextRef="#ctx0" brushRef="#br0" timeOffset="463490.5419">4614 13816 0,'0'25'31,"0"0"-16,0 0-15,0-1 16,0 1-16,-25 0 16,25 0-16,0 0 15,-25-1-15,25 1 16,0 0-16,0 0 16</inkml:trace>
  <inkml:trace contextRef="#ctx0" brushRef="#br0" timeOffset="464110.7687">4961 13841 0,'0'-25'31,"25"25"0,-50 0 1,0 0-17,25 25-15,0 0 0,-25-25 16,25 25-16,0-1 15,0 1-15,0 0 16,0 0 0,25-25-16,-25 25 0,25-25 15,0 0 1,0 0-16,-1 0 16,1-25-1,0 0-15,-25 0 16,25 25-16,-25-25 0,0 1 0,25 24 15,-25-25-15,0 0 16,0 0-16,0 0 16,-25 25-1,0-24-15,0 24 0,0 0 16,1 0 0,-1 0-16,25 24 0</inkml:trace>
  <inkml:trace contextRef="#ctx0" brushRef="#br0" timeOffset="464426.5475">5432 13742 0,'0'-25'0,"0"50"47,0 0-31,-25-1-16,25 1 0,0 0 16,0 0-16,0 0 15,-24-1-15,24 1 16,0 0-16,0 0 15,0-50 32</inkml:trace>
  <inkml:trace contextRef="#ctx0" brushRef="#br0" timeOffset="464722.8627">5680 13717 0,'0'25'32,"0"0"-17,0-1 1,0 1-16,-25-25 0,25 25 0,0 0 15,0 24-15,-24-49 16,24 25-16,0 0 16,0 0-16,24-25 62</inkml:trace>
  <inkml:trace contextRef="#ctx0" brushRef="#br0" timeOffset="465098.866">5928 13791 0,'0'25'47,"0"0"-31,-24 0-16,24 0 15,0-1-15,0 1 0,0 0 16,0 0-16,0 0 16,24-25-16,1 0 15,0 0-15,0 0 16,-25-25-16,49 0 15,-49 0-15,25 0 0,-25 1 16,0-1-16,25 0 16,-25 0-16,0 0 0,0 1 15,-25-1-15,0 25 0,1 0 16,-1 0-16,0 0 16,25 25-16,-50-25 0</inkml:trace>
  <inkml:trace contextRef="#ctx0" brushRef="#br0" timeOffset="465916.3735">4862 14238 0,'0'0'0,"-25"0"0,0 0 31,50 0 1,-25-25-1,25 25-16,0 0-15,-1 0 16,1 0-16,0 0 16,0 0-16,0 0 15,-1 0-15,1 0 0,0 0 16,-25 25-16,25-25 0,24 0 0,-24 0 16,0 0-16,0 0 15,24 0-15,-24 0 16,0 0-16,0 0 0,24 0 15,-24 0 1,0 0-16,0 0 16,0 0-16,-1 0 15,26 0 1,-25 0-16,0 0 0,24 0 16,-24 0-1,0 0 1,0 0-16,-1 0 15,-24 25-15,25-25 16,-25 24-16,25-24 0,0 0 16,0 0-16,0 0 15,-1 0-15,1 0 16,0 0-16,0 0 16,0 0-1,-1 0 16,-24-24-15</inkml:trace>
  <inkml:trace contextRef="#ctx0" brushRef="#br0" timeOffset="466538.4039">6325 14213 0,'0'-25'31,"25"25"16,0 0-31,0 0-1,-25 25 1,24-25 0,-24 25-16,0 0 15,0-1-15,-24 1 16,24 0 0,-25 0-16,25 0 15,-25 0-15,0-25 0,0 24 16,1-24-1,48 0 48,1 0-63,0 0 31,0 0-31,0 0 0,-1 0 16,1 0-16,0 0 15,0 0 1</inkml:trace>
  <inkml:trace contextRef="#ctx0" brushRef="#br0" timeOffset="493994.8555">29170 3200 0,'0'-25'0,"0"50"0,0-75 0,0 25 16,0 1-16,0-1 0,-24 25 15,24-25-15,-25 0 0,0 0 16,0 25 0,0-24-16,0 24 15,1 0-15,-1-25 16,0 25-16,0 0 0,-24 0 15,24 0-15,0 0 0,0-25 16,-74 25-16,74 0 0,-24 0 16,24 0-16,0 0 0,-25 25 15,1 0-15,24-25 0,0 24 16,0 1-16,1-25 0,-1 50 16,0-25-16,0-1 0,0 1 15,1 25-15,24-25 16,-25-1-16,25 26 0,0-25 15,-25 0-15,25 99 16,0-100-16,0 1 16,0 25-16,25-1 0,0-24 15,-25 0-15,24 0 0,1 0 0,0 0 16,0-1-16,0 1 0,-1 0 16,1 0-16,0-25 0,25 49 15,-26-49-15,26 25 16,-25 0-16,24-25 0,1 25 15,0-25-15,-26 0 0,26 25 16,0-25-16,24 24 0,-24-24 16,-26 25-16,26-25 0,-25 0 0,0 0 15,24 0-15,-24 0 16,0 0-16,25 0 0,-26 0 16,26-25-16,0 1 0,-26 24 15,1-25-15,25 25 0,-1-50 16,1 25-16,-25 1 15,0-26-15,-1 25 16,1-24-16,0 24 0,0 0 16,-25-25-16,25 25 0,-25-24 15,0 24-15,0 0 0,0 0 0,0 1 16,0-1-16,-25-25 0,0 25 16,25 1-16,0-1 0,0 0 15,-50-25-15,50 26 0,-24 24 16,24-25-16,-25 0 0</inkml:trace>
  <inkml:trace contextRef="#ctx0" brushRef="#br0" timeOffset="597308.4681">10319 5804 0,'0'0'16,"25"-25"-16,-1 1 0,-24-1 0,0 0 15,25-25-15,-25 1 0,0 24 16,0 0-16,0 0 0,0 1 15,-25 24-15,1-50 16,-1 25-16,0 0 16,0 1-16,0 24 15,25-25-15</inkml:trace>
  <inkml:trace contextRef="#ctx0" brushRef="#br0" timeOffset="597858.0049">12378 5209 0,'0'0'0,"24"25"0,1 0 0,0-1 15,-25 1-15,25 0 16,0 25-16,-1-26 0,-24 1 15,25 0-15,-25 0 16,0 0-16,0-1 16,25-24 31,-25-24-47,25 24 0,-25-25 15</inkml:trace>
  <inkml:trace contextRef="#ctx0" brushRef="#br0" timeOffset="609168.7693">10616 6672 0,'-24'-24'125,"-1"24"-110,25-25-15,0 0 16,-25 25-16,25-25 15,-25 25 1,25-25-16,-25 25 16,1 0-1,-1 0 1,0 0-16,0 0 16,25 25-1,-25-25-15,25 25 16,0 0-1,-24-25-15,24 25 16,-25-1 0,25 1-16,0 0 15,-25-25 1,25 25-16,-25 0 0,25-1 16,-25 1-1,1 0-15,24 0 16,-25 0-16,25 0 15,-25-25-15,25 24 16,0 1-16,-25-25 0,25 25 16,0 0-16,0 24 15,0-24 1,0 0-16,0 0 0,0 0 16,0-1-16,0 1 15,-25 0-15,25 0 16,-24-25-1,24 25-15,0-1 16,-25-24-16,25 25 16,25 0-1,-1-25 1,-24 25-16,25 0 16,0-25-1,-25 24-15,25-24 16,0 0-16,-25 25 15,49-25-15,-24 0 0,0 0 16,0 0-16,49 25 16,-49-25-16,24 25 15,-24-25-15,0 0 16,0 25-16,0-25 16,-1 0-16,1 0 15,0-25 1,-25 0 15,0 0-31,25 0 16,-25 1-1,0-1-15,25 0 0,-25 0 16,0 0 0,24-24-16,-24 24 0,0 0 15,0-24-15,0 24 0,0-50 0,25 26 16,-25-1-16,0 25 0,0-24 15,0 24-15,0-50 16,0 51-16,-25 24 0,25-25 0,-24 25 16,-1 0-16</inkml:trace>
  <inkml:trace contextRef="#ctx0" brushRef="#br0" timeOffset="610104.2827">10716 7739 0,'0'-25'15,"0"0"1,-25 25-1,25-24-15,-25 24 0,25-25 16,-50 25 0,26-25-16,-1 25 0,0 0 15,25-25-15,-25 25 16,0 0-16,1 0 16,-1 25-1,25 0 1,0 0-1,0-1 1,0 1 0,0 0-16,-25 0 0,25 0 15,0-1-15,0 1 0,0 0 16,0 25-16,0-26 0,0 1 16,-25 50-16,25-50 0,0-1 15,-25 1-15,25 25 16,-24 49-16,24-74 0,-25 0 15,25-1-15,0 1 0,-25-25 0,25 50 16,0-25-16,0-1 16,25-24-1,0 0 1,-1 0 0,1 0-16,0 0 0,0 0 15,24 0 1,-24 0-16,0 0 15,0 0-15,24 0 16,-24 0-16,0 0 16,0 0-16,0 0 0,-1 0 15,1 0 1,0 0-16,0 0 16,-25-24-1,0-1 1,0-25-1,0 25-15,0 1 0,25-1 16,-25 0-16,0 0 0,0 0 16,0-24-16,24 24 0,-24 0 15,0-24-15,25 24 0,-25-25 16,0 25-16,0 0 0,0 1 16,25-26-16,-25 25 0,0 0 15</inkml:trace>
  <inkml:trace contextRef="#ctx0" brushRef="#br0" timeOffset="611060.4311">10418 9029 0,'0'0'0,"0"-25"0,0 0 31,-25 25-31,0 0 16,25-25-1,-24 25-15,-1 0 16,25-24-16,-25 24 16,0-25-16,0 25 15,1 0-15,-1-25 16,0 25-1,0 0 1,0 0 0,25 25-16,0 0 15,-24-25 1,24 24-16,0 1 16,0 0-16,0 0 15,0 0-15,0 0 16,0 24-16,0-24 15,0 0-15,0 0 16,-25-1-16,25 26 0,0-25 0,0 0 16,-25-1-16,25 1 15,-25 0-15,0 25 0,25-1 16,0-24-16,-25 0 0,25 0 16,-24-1-16,24 1 0,0 0 15,0 0 1,24-25-16,1 0 15,0 0 1,0 0-16,0 0 16,0 0-1,-1 0-15,1 0 16,0 0-16,0 0 0,0 0 16,-1 0-16,1 0 0,0 0 15,0 0-15,24 0 0,-24 0 0,0 0 16,0 0-16,0-25 0,-1 25 15,1-25-15,-25 0 16,25 25-16,-25-24 0,0-1 16,0 0-16,0 0 0,0 0 15</inkml:trace>
  <inkml:trace contextRef="#ctx0" brushRef="#br0" timeOffset="616522.0549">3721 12005 0,'0'25'47,"0"0"-1,-25-25-30,25 25-16,0 0 16,-25-1-16,25 1 0,0 0 15,0 0-15,0 0 0,0 0 16,-25-1-16,25 26 16,-25 0-16,25-26 0,0 1 15,-24 0-15,24 49 0,0-49 16,-25 25-16,25-25 0,0-1 15,-25 26-15,25 0 0,0-26 16,0 26 0,0-25-16,0 0 15,0-1-15,0 1 16,0 0 15,25-25-15,0 0-16,-1 0 15,1 0-15,0 0 16,0 0 0,0 0-16,0 0 15,24 0-15,-24 0 0,0 0 16,0 0-16,24 0 0,-24 0 16,49 25-16,-24-25 0,-25 0 15,0 0-15,24 0 0,-24 0 16,49 0-16,-49 0 0,0 0 15,25 0-15,24 0 16,-49 0-16,0 0 0,-1 0 16,1 0-16,25 0 0,-1 0 15,-24 0-15,0 0 0,0 0 16,0 0-16,-1 0 0,26 0 16,-25 0-16,25 0 0,-1 0 15,-24 0-15,49 0 16,-49 0-16,0 0 0,25 0 15,24 0-15,-49 0 16,24 0-16,-24 0 16,0 0-16,25 0 0,-26 0 0,1 0 15,0 0-15,0 0 0,0 0 16,-1 0-16,1 0 16,0 0-16,0 0 15,0 0-15,-1 0 16,1 0-16,0-25 15,0 25-15,0 0 16,-1 0-16,1 0 0,0 0 16,0 0-1,0 0-15,0 0 16,-25-25 0,24 25-16,-24-25 15,25 25-15,-25-24 16,0-1-1,0 0-15,0 0 16,25 0-16,-25 1 16,0-1-16,25 25 0,-25-25 0,25 0 15,-25 0-15,24-24 0,1 24 16,-25-25-16,25 26 0,0-1 16,0-50-16,-1 51 0,-24-26 15,25 25-15,-25 0 16,0-24-16,25-26 15,-25 50-15,0 1 0,0-1 16,-25 25-16,25-25 0,-25 25 16,1 0 15,24 25-15,0 0-1,-25-25 1,0 0-16,0 0 15,0-25 1,1 25-16,-1 0 0,0-25 0,0 25 16,-49 0-16,49-25 0,-25 25 15,1 0-15,-1 0 0,25 0 16,-74 0-16,49 0 0,1 0 16,-1 0-16,25 0 0,-74 0 15,74-25-15,-24 25 0,24 0 16,-25 0-16,26 0 0,-51-24 0,26 24 15,24 0-15,-25 0 0,1 0 16,-26 0-16,25 0 16,1 0-16,-1 0 0,1 24 0,-1-24 15,-24 0-15,24 0 0,0 0 16,1 0-16,24 0 16,-74-24-16,49 24 0,1 0 0,-1 0 15,0 0-15,26 0 0,-51 0 16,50 0-16,1 0 0,-1 0 15</inkml:trace>
  <inkml:trace contextRef="#ctx0" brushRef="#br0" timeOffset="657428.2621">16520 4564 0,'0'-25'0,"25"25"16,-25-25-16,0 1 15,-25 24-15,25-25 16</inkml:trace>
  <inkml:trace contextRef="#ctx0" brushRef="#br0" timeOffset="657787.4412">16446 4316 0,'0'-25'0,"24"25"47,-48 25 15,-1 0-62,25 0 0,-25-1 16,25 1-16,0 0 0,0 25 15,-25-1 1,25-24-16,0 25 0,0-26 16,0 1-16,-25-25 0,25 25 15,0 0-15,-25 0 0,25-1 16,25-24 31</inkml:trace>
  <inkml:trace contextRef="#ctx0" brushRef="#br0" timeOffset="657949.0084">16520 4738 0,'25'0'47,"-25"24"-31</inkml:trace>
  <inkml:trace contextRef="#ctx0" brushRef="#br0" timeOffset="658572.3301">16892 4415 0,'0'-25'15,"25"25"1,0 0-1,-1 0-15,1 0 16,-25 25-16,25-25 0,-25 25 16,0 0-1,0 0-15,-25-25 0,0 24 16,25 1-16,-24-25 0,24 25 16,-25-25-16,25 25 0,173 0 46,-148-25-30,-25 0-16,25 0 16</inkml:trace>
  <inkml:trace contextRef="#ctx0" brushRef="#br0" timeOffset="659676.5305">17388 4390 0,'25'0'46,"0"0"-46,-1 0 16,1 0-16,0 0 16,0 25-16,0-25 15,0 0-15,-1 0 16,26 0-16,-25 0 0,24 0 16,-24 0-16,0 0 0,49 0 15,-49 0-15,0 25 0,0-25 16,0 0-16,-50 0 31,0 0-15,0-25-16,0 25 15</inkml:trace>
  <inkml:trace contextRef="#ctx0" brushRef="#br0" timeOffset="659912.8973">17785 4316 0,'0'-25'15,"25"100"-15,-50-125 0,50 25 16,0 25 0,24 0-1,-24 25-15,0-25 0,0 25 16,-1-25-16,1 25 0,25-1 16,-25-24-16,-25 25 15,0 0-15,-25-25 16,0 25-16,-25-25 15,-24 25-15,49-25 16,0 0-16,1 24 0,-1-24 16</inkml:trace>
  <inkml:trace contextRef="#ctx0" brushRef="#br0" timeOffset="660120.3553">18430 4390 0,'0'-24'16,"25"24"-16,-25 24 31,0 1-31,0 0 16,0 0-16,0 0 0,-25-1 15,25 1-15,0 0 0,-25 0 16,25 24-16</inkml:trace>
  <inkml:trace contextRef="#ctx0" brushRef="#br0" timeOffset="661311.2076">17090 4787 0,'0'25'47,"0"0"-47,0 0 15,0 0 1,0-1-16,0 1 16,-24 0-1,-1-25 1,25 25-16,0 0 0,-25-25 0,0 0 15,25 24-15,-25 1 16,1 0-16,-1-25 31,0 0-15,25 25-16,-25-25 0,0 0 16,1 0-1,-1 0-15,0 0 16,25-25-16,-25 25 15,0 0 1,1 0-16,-1 0 16,0 0-1,0 0 1,0 0 0,1 0-16,-1 0 15,0 0-15,0 0 16,25 25-1,-25-25-15,1 0 16,-1 0-16,0 25 16,0-25-1,0 24 1,0-24 0,1 0-1,24 25-15,-25-25 16,0 0-1,25 25-15,-25-25 16,0 25-16,1-25 16,24 25-16,-25-25 15,25 24-15,-25-24 16,0 25 0,25 0-16,0 0 15,0 0 1,0-1-1,0 1 1</inkml:trace>
  <inkml:trace contextRef="#ctx0" brushRef="#br0" timeOffset="661565.3507">16073 5234 0,'0'0'0,"0"25"16,0-1 0,0 1-1,0 0-15,0 0 0,0 0 16,0 24-16,25-49 15,-25 25-15,25-25 0,0 0 16,24 25-16,-24-25 16,0 0-16,0 0 0,24-25 15</inkml:trace>
  <inkml:trace contextRef="#ctx0" brushRef="#br0" timeOffset="662046.3484">15850 5705 0,'0'0'0,"0"25"47,-25 0-47,1-1 15,24 1-15,0 0 16,0 0-16,0 0 16,0 0-1,24-25-15,1 0 16,0 0-16,0-25 16,-25 0-16,0 0 15,25 25-15,-25-25 0,0 0 16,0 1-16,-25 24 15,25-25-15,-25 25 16,25 25 0</inkml:trace>
  <inkml:trace contextRef="#ctx0" brushRef="#br0" timeOffset="662160.5611">16073 5854 0,'0'0'15,"25"0"17</inkml:trace>
  <inkml:trace contextRef="#ctx0" brushRef="#br0" timeOffset="662377.965">16272 5755 0,'25'0'16,"-25"24"-1,24-24 1,-24 25-16,0 0 0,0 0 16,0 0-1,25-25 1,0 0-16,25 0 0,-25 0 15</inkml:trace>
  <inkml:trace contextRef="#ctx0" brushRef="#br0" timeOffset="712489.6447">17760 7714 0,'0'-25'15,"0"1"32,0-1-16,-25 25 1,1 0-17,-26 0 1,25 0-16,0 0 15,1 0-15,-1 0 16,0 0-16,0 25 0,0-1 16,0-24-16,1 25 0,24 0 15,-25 0-15,25 0 16,-25-1-16,25 1 16,0 0-16,25 0 15,0 0 1,24-1-16,-24-24 15,-25 25-15,25-25 16,0 50-16,0-50 16,-25 25-16,24-25 0,-24 25 15,0-1-15,0 1 16,0 0 0,0 0-16,0 0 15,0-1-15,-24-24 16,-1 25-16,0-25 0,0 25 15,-25-25 1,26 0 0,-26 0-16,25-25 15,0 0 1,25 1 0,0-1-1</inkml:trace>
  <inkml:trace contextRef="#ctx0" brushRef="#br0" timeOffset="712852.4335">17983 7739 0,'0'0'0,"25"0"16,-25 25 31,-25 0-47,25-1 0,0 1 16,0 0-16,0 0 0,-24 0 15,24-1-15,0 1 0,0 0 16,0 0-16,0 0 0,-25 0 15,25 24-15,0-24 16,0 0-16,-25 0 0,25-1 16,0 1-1,0-50 17,0 1-17</inkml:trace>
  <inkml:trace contextRef="#ctx0" brushRef="#br0" timeOffset="713049.9066">17810 8037 0,'0'0'0,"-25"0"0,50 0 31,0 0-15,-1 0-16,1 0 15,0 0-15,0 0 16,0 0-16,-1 0 0,-24-25 0,25 25 16,0 0-16</inkml:trace>
  <inkml:trace contextRef="#ctx0" brushRef="#br0" timeOffset="713745.0455">18058 8136 0,'0'0'16,"25"0"0,-1 0-1,-24-25-15,50 25 0,-25-25 16,-25 1-16,25-1 16,-25 0-16,0 0 15,24 25-15,-24-25 16,0 0-16,-24 25 15,-1 0 1,0 0-16,0 25 16,0-25-1,25 25-15,-24 0 0,24 0 16,0 0-16,-25-1 16,25 1-16,0 0 15,74 0-15,-49-25 16,0 0-16,0 0 15,24-25-15,-24 0 16,0 0-16,0 25 16,-25-24-16,24-1 0,-24 0 0,25 0 15,-25 0-15,0 0 16,25 25-16,-50 0 62,25 25-62,-25 0 16,25 0-16,0 0 16,-24-25-16,24 25 15,0-1-15,0 1 16,0 0-16,0 0 0,0 24 16,0 1-16,0-25 15,-25 0-15,25 24 16,0-24-16,-25 0 0,25 0 15,0-1-15,-25 26 0,25-25 16,0 0-16,-25-1 16,25 1-16,-24-25 15,24 25-15,0-50 47,0-24-47,0 24 16,0 0-16</inkml:trace>
  <inkml:trace contextRef="#ctx0" brushRef="#br0" timeOffset="714093.8924">18455 7913 0,'0'0'0,"0"-25"15,0 0 1,24 25 0,1 0-1,0 0-15,0 0 0,0 0 16,-25 25-16,49-25 16,-49 25-16,0-1 15,0 1-15,0 0 16,0 0-16,0 0 0,-24-25 15,-1 25-15,25-1 0,-25-24 16,0 25-16,0-25 0,0 0 16,1 25-16,-1-25 15,0 0-15,25-25 32,25 0-32</inkml:trace>
  <inkml:trace contextRef="#ctx0" brushRef="#br0" timeOffset="714608.3201">18901 7764 0,'0'-25'15,"25"25"32,0 0-47,0 0 16,24 25-16,-24-25 16,-25 25-16,25-25 0,-25 24 15,0 1-15,0 0 0,0 0 16,0 0-16,-25 24 15,0-24-15,0 0 16,1 0-16,24 0 0,-25 24 16,0-49-16,0 25 0,0-25 15,25 25-15,-24-25 0,-1 25 16,0-25-16,25-25 47,25 25-47,-25-25 0,25 25 15,-1 0-15,1 0 16,0 0 0,0 0-1,0 0-15,-25 25 16,24-25-16,1 0 16,0 0-16,0 0 15,0-25-15</inkml:trace>
  <inkml:trace contextRef="#ctx0" brushRef="#br0" timeOffset="714807.3071">19372 7838 0,'-148'174'15,"296"-348"-15,-172 199 78</inkml:trace>
  <inkml:trace contextRef="#ctx0" brushRef="#br0" timeOffset="714943.9432">19298 7962 0,'-25'25'31,"75"-99"-31,-75 123 0,25-24 16</inkml:trace>
  <inkml:trace contextRef="#ctx0" brushRef="#br0" timeOffset="715880.3999">17661 8458 0,'-25'0'0,"0"0"15,25 25 16,25-25-15,0 25-16,0-25 0,0 0 16,24 0-1,-24 0-15,0 0 16,0 0-16,24 0 0,1 0 0,-25 0 16,24 0-16,1 0 0,-25 0 15,74 0-15,-25 0 0,-24 0 0,24 0 16,-24 0-16,24 0 15,75 0-15,-74 25 0,-1-25 16,-24 0-16,24 0 0,50 25 16,-50-25-16,-24 0 0,0 0 0,-1 0 15,-24 0-15,25 0 0,-26 0 16,1 0-16,-50-25 31,1 0-15</inkml:trace>
  <inkml:trace contextRef="#ctx0" brushRef="#br0" timeOffset="716291.4489">19248 8136 0,'25'0'31,"-25"25"-16,25-25 1</inkml:trace>
  <inkml:trace contextRef="#ctx0" brushRef="#br0" timeOffset="723101.3015">20513 7838 0,'-24'0'31,"24"25"1,0 0-32,0 0 15,0-1 1,0 1-16,-25 0 16,25 0-16,0 49 0,0-49 15,0 0-15,0 0 16,-25 24-16,25-24 0,0 0 15,0 0-15,0 0 16,-25-25-16,25 24 16,0-48 15,0-1-15,25 0-1</inkml:trace>
  <inkml:trace contextRef="#ctx0" brushRef="#br0" timeOffset="723539.8463">20886 7838 0,'0'25'47,"0"0"-32,0 0-15,0-1 16,0 1 0,-25 0-16,25 0 0,0 0 15,0 0-15,-25-1 16,25 1-16,0 0 0,0 0 16,0 0-16,0-1 0,0 1 15,-25 0-15,25 0 16,0 0 15</inkml:trace>
  <inkml:trace contextRef="#ctx0" brushRef="#br0" timeOffset="724650.7095">21183 7863 0,'0'25'16,"-25"-25"0,25 25-1,0-1 1,0 1-1,0 0-15,0 0 16,0 0 0,0 0-16,0-1 15,0 1-15,0 0 16,0 0 0,0 0-16,0-1 15,0 1-15,0 0 16,0 0-1,-24-25 1,24 25-16,-25-25 16,25-25 93,0 50 79,25-25-173,-25 24 1,24-24-16,1 0 31,0 0-31,0 0 16,-25-24-16,25 24 15,-1-25-15,1 0 16,0 0 0,0 25-16,-25-25 0,25 1 15,-25-1 1,0 0-16,0 0 15,0 0 1,0 1-16,0-1 16,-25 0-16,0 0 15,0 25 1,0-25-16,1 25 16,-1-25-16,0 25 15,0 0-15,0 0 31,25 25-15</inkml:trace>
  <inkml:trace contextRef="#ctx0" brushRef="#br0" timeOffset="725295.8153">21679 8012 0,'0'25'46,"0"0"-30,-25-1-16,1-24 16,24 25-1,0 0-15,0 0 16,0 0 0,24-1-16,-24 1 15,25 0-15,-25 0 16,25-25-16,-25 25 15,25-25-15,0 0 16,0 0-16,-25-25 16,24 0-16,-24 0 15,25 0-15,0 1 0,-25-1 16,25-50-16,-25 51 16,0-1-16,-25 0 15,0 0-15,0 25 16,1 0-16,-1 0 15,0 0 1</inkml:trace>
  <inkml:trace contextRef="#ctx0" brushRef="#br0" timeOffset="725721.6781">22200 7962 0,'-25'0'16,"25"25"-16,-24-25 0,24 25 15,-25-25-15,25 25 0,0 0 16,-25-1-16,25 1 16,0 0-1,0 0-15,0 0 0,0-1 16,25-24-16,0 25 16,-1-25-16,1 0 15,0 0 1,0-25-16,-25 1 0,25-1 15,-25 0-15,0 0 0,24 25 16,-24-74-16,0 49 16,0 0-16,0 0 0,-24 25 15,-1 0-15,0 0 32,25 25-32</inkml:trace>
  <inkml:trace contextRef="#ctx0" brushRef="#br0" timeOffset="725904.1869">22523 8186 0,'0'0'0,"0"24"31,24-24 0,-24-24-15</inkml:trace>
  <inkml:trace contextRef="#ctx0" brushRef="#br0" timeOffset="726416.5893">23093 7937 0,'0'-24'16,"-25"24"15,25 24-31,-24 1 16,24 0-16,0 0 16,-25-25-16,25 25 0,0 0 15,0-1-15,0 1 0,0 0 16,0 0-16,0 0 15,25-25-15,-25 24 0,24-24 0,1 0 16,25 25-16,-25-25 16,-1 0-16,1-25 15,0 25-15,0-49 0,0 49 16,-1-25-16,-24 0 0,0 0 0,0 1 16,0-26-16,0 25 0,0 0 15,-24 0-15,24 1 0,-25-1 16,0 25-1,0-25-15</inkml:trace>
  <inkml:trace contextRef="#ctx0" brushRef="#br0" timeOffset="726687.7696">23664 7937 0,'0'0'0,"0"25"31,0 25-15,0-25-1,0 0-15,0-1 16,-25 26-16,25-25 15,0 0-15,-25-1 16,25 1-16</inkml:trace>
  <inkml:trace contextRef="#ctx0" brushRef="#br0" timeOffset="727135.4635">24085 7937 0,'-24'0'31,"24"25"-31,-25-25 16,25 25-16,-25 0 16,25 0-16,0 0 15,0-1-15,0 1 0,0 0 16,0 0 0,25 0-16,-25-1 0,25-24 15,-1 0-15,26 0 16,-25 0-1,0 0-15,-1 0 16,1-24-16,0-1 16,0 0-1,-25 0-15,0 0 16,25 1-16,-25-26 0,0 25 16,0 0-16,-25 0 15,25 1-15,-25 24 16,0 0-16</inkml:trace>
  <inkml:trace contextRef="#ctx0" brushRef="#br0" timeOffset="727476.5377">24631 7962 0,'0'50'63,"0"-25"-63,-25-25 15,25 25-15,0-1 0,0 26 16,0-25-16,-25 0 16,25-1-16,0 1 15,0 0-15</inkml:trace>
  <inkml:trace contextRef="#ctx0" brushRef="#br0" timeOffset="727780.2819">25003 7937 0,'0'25'31,"0"0"-15,-25-25-16,25 50 15,0-25 1,-24-1-16,24 1 0,0 0 16,0 0-16,0 0 0,0-1 15,0 1 1,0 0-16,0 0 15</inkml:trace>
  <inkml:trace contextRef="#ctx0" brushRef="#br0" timeOffset="728183.9174">25474 7987 0,'-24'0'16,"-1"25"-1,0 25 1,0-26-1,25 1 1,-25 0-16,25 0 0,0 0 16,0-1-16,0 1 15,25 0-15,0 0 0,0-25 16,0 0-16,24 0 16,-24 0-16,0-25 15,0 0-15,-1 0 0,1 1 16,-25-1-16,0 0 0,25 0 15,-25 0-15,0-24 0,0 24 16,-25 25-16,25-25 0,-74 0 16,49 25-1,0 0-15,0 0 0</inkml:trace>
  <inkml:trace contextRef="#ctx0" brushRef="#br0" timeOffset="729111.5826">23986 8533 0,'25'0'31,"0"0"1,0 0-17,-1 0 1,1 0-1,0 0 1,0 0-16,0 0 16,-1 0-16,1 0 15,0 0-15,0 0 16,0 0-16,24 0 0,-24 0 16,0 0-16,0 0 0,-1 0 15,1 0-15,25 0 0,-25 0 0,-1 0 16,1 0-16,0 0 15,0 0-15,24 25 0,1-25 16,-25 0-16,0 0 0,24 0 16,-24 24-16,0-24 0,0 0 15,0 0-15,-1 0 0,26 0 16,-25 25-16,0-25 0,-1 0 0,1 0 16,25 25-16,-25-25 15,-1 0-15,1 0 0,0 0 16,0 0-16,24 25 0,-24-25 15,0 0-15,0 0 16,0 0 0,-25-25-1,24 25 1,-48 0 15</inkml:trace>
  <inkml:trace contextRef="#ctx0" brushRef="#br0" timeOffset="729709.3228">25822 8558 0,'24'0'32,"-24"24"-17,25-24-15,0 0 16,-25 25-16,0 0 16,0 0-1,0 0-15,-25-1 16,0-24-16,25 25 15,-24-25-15,-1 25 16,25 0 0,25-25-16,49 0 15,-49 0-15,0 0 16,0 0-16,-1 0 0,26 0 16</inkml:trace>
  <inkml:trace contextRef="#ctx0" brushRef="#br0" timeOffset="753463.0668">22498 8334 0,'0'25'297,"-25"-25"-281,25 25-1,-25 0 17,0-25-17,25 25-15,-24-25 16,24 24 15,-25-24-31,0 25 31,0-25 1,25 25-17,-25-25 1,1 0 0,-1 0-1,0 0 1,0 0-1,25-25 1,-25 25-16,1 0 31,24-25-31,-25 25 16,0 0 0,25-24-1,-25 24 1,25-25-16,0 0 31,-25 25-15,25-25-1,0 0 63,0 50 16,-24-25-94,24 25 63,0 0-16,0 0-16,-25-25-16,25 24 1,-25 1 0,0 0 15,0-25 0,25 25-31,-24-25 16,-1 0-1,25 25 1,-25-25-16,0 0 31,0 0-31,1 0 32,-1 0-17,0 0 1,0 0-1,25-25 1,-25 25-16,0 0 16,25-25-1,-24 25 17,24-25-32,0 0 31,0 1 16,-25 24-32,25-25 1,-25 25 218,0 0-171,25 25-63,0-1 15,0 1 1,-25 0 0,1-25-1,24 25-15,-25 0 16,0-1 0,0-24-16,25 25 15,-25-25-15,25 25 16,-24-25-1,-1 0 1,0 0-16,0 0 16,0-25-1,1 0 17,-1 25-17,25-24-15,-25 24 16,0 0-16,25-25 15,-25 25 1,25-25-16,0 0 16,0 0 15,0 1 16,0-1-16,-24 25-15,24 25 93,0-1-93,-25-24-1,25 25-15,-25 0 0,25 0 16,-25-25-16,25 25 0,-25-25 16,25 24-16,-24-24 15,24 25-15,-25-25 16,25 25-1,-25-25-15,0 0 16,0 0 0,1 25-16,-1-25 15,0 0 1,0 0-16,0 0 16,1 0-1,-1-25 1,0 25-1,25-25-15,-25 25 16,0-25-16,25 1 16,-25 24-1,25-25-15,0 0 16,0 0 0,0 0-1,0 1 1</inkml:trace>
  <inkml:trace contextRef="#ctx0" brushRef="#br0" timeOffset="787086.7625">20117 9128 0,'-25'0'16,"25"-25"-1,0 50 110,0 0-109,0 0-1,0 0 1,-25-1-16,25 1 0,0 0 16,0 0-16,0 0 0,-25 24 15,25-24-15,0 0 16,0 0-16,0-1 0,-25 1 16,25 0-16,0 0 15,0 0-15,0-1 16,-24-24-16,48-24 78,1 24-62</inkml:trace>
  <inkml:trace contextRef="#ctx0" brushRef="#br0" timeOffset="787322.4009">20340 9500 0,'0'0'0,"25"0"31,-1 0 16,1 0-16</inkml:trace>
  <inkml:trace contextRef="#ctx0" brushRef="#br0" timeOffset="787730.3381">20737 9227 0,'-25'0'31,"50"25"1,-25 0-32,0 0 15,0 0 1,0-1-16,-25 1 0,25 0 15,-25 0-15,25 0 16,0-1-16,0 1 0,0 0 16,0 0-16,0 0 15,0-1 1,0-48 15</inkml:trace>
  <inkml:trace contextRef="#ctx0" brushRef="#br0" timeOffset="788232.9966">21034 9277 0,'-24'0'16,"24"25"15,-25-25-15,25 25-16,0-1 15,-25 1-15,25 0 16,0 0 0,0 0-16,25-1 15,-25 1-15,25-25 0,-25 25 0,24-25 16,26 0-16,-25 0 16,0 0-16,-1-25 15,-24 0-15,0 1 16,0-1-16,0 0 15,0 0-15,0-24 0,0 24 16,-24 0-16,24 0 16,0 0-16,-25 25 0,0 0 15,25 25 32</inkml:trace>
  <inkml:trace contextRef="#ctx0" brushRef="#br0" timeOffset="788611.9821">21406 9252 0,'0'25'31,"-148"-50"-31,296 25 0,-172 50 15,24-25 1,0-1-16,0 1 16,-25 0-16,25 0 15,0 0 1,25-1-16,-1-24 16,-24 25-16,25-25 15,0 0-15,0 0 0,0-25 16,-1 1-16,-24-26 15,0 25-15,0 0 16,0 1 0,-24-1-16,24 0 0,-25 25 15,0 0-15,0 0 16</inkml:trace>
  <inkml:trace contextRef="#ctx0" brushRef="#br0" timeOffset="788970.1054">21803 9327 0,'-273'-25'0,"546"50"0,-273-1 31,0 1 1,0 0-32,0 0 15,0 0-15,25-1 16,0-24 0,-25 25-16,25-25 0,0 0 15,-1 0-15,-24-25 16,25 1-16,0-1 15,-25 0-15,0 0 0,0-24 16,-25 49-16,25-25 16,-25 0-1,25 0-15,-24 25 0</inkml:trace>
  <inkml:trace contextRef="#ctx0" brushRef="#br0" timeOffset="789402.9341">22349 9302 0,'-25'25'31,"0"-25"-15,25 24-16,0 1 0,0 0 16,-24 25-16,24-26 15,0 1 1,24 0-1,1-25-15,0 0 0,0 0 16,0 0-16,-1 0 16,-24-25-16,25 25 0,-25-25 15,25-24-15,0 49 0,-25-25 16,0 0-16,0 0 16,0 1-16,0-1 0,0 0 0,-25 0 15,0 25 1,0 0-1</inkml:trace>
  <inkml:trace contextRef="#ctx0" brushRef="#br0" timeOffset="789755.9895">22796 9277 0,'24'-25'16,"-24"50"-1,25 0-15,-25 24 16,0-24 0,0 0-16,0 0 0,-25-25 15,25 49-15,-24-24 16,24 0-16</inkml:trace>
  <inkml:trace contextRef="#ctx0" brushRef="#br0" timeOffset="790175.3934">23217 9302 0,'-25'0'0,"1"0"16,24 25-16,-25-1 16,0-24-16,25 25 15,-25 0-15,25 0 16,0 0-16,0-1 15,0 1-15,25 0 16,0-25 0,0 0-16,24 0 15,-24-25-15,0 25 16,-25-25-16,25 1 16,-1-26-16,1 25 15,-25 0-15,0 1 0,0-1 16,-25 0-16,1 25 15,-1 0 1</inkml:trace>
  <inkml:trace contextRef="#ctx0" brushRef="#br0" timeOffset="790508.3641">23713 9302 0,'0'49'47,"0"-24"-47,0 0 16,0 0-16,0 24 15,0-24-15,0 0 0,0 0 16,-25-25-16,25 25 16,0-1-1,0-48 16</inkml:trace>
  <inkml:trace contextRef="#ctx0" brushRef="#br0" timeOffset="790804.5706">24061 9252 0,'0'25'15,"0"0"1,0 0 0,0-1-16,0 1 15,-25-25-15,25 25 0,0 0 16,-25 24-16,25-24 15,0 0 1,0 0 0</inkml:trace>
  <inkml:trace contextRef="#ctx0" brushRef="#br0" timeOffset="791215.4794">24358 9302 0,'0'25'31,"-25"-25"-15,1 24 0,24 1-16,0 0 0,0 0 15,0 0-15,0-1 16,0 1-16,0 0 16,24-25-16,1 0 0,0 0 15,0 0-15,0 0 16,-1-25-16,1 0 0,0 25 15,0-24-15,-25-1 0,25-25 16,-1 25-16,-24 1 0,0-1 16,0-25-16,-24 25 0,-1 25 15,25-24-15,-25 24 16,-25 0-16,26 0 16,24 24-16,-25-24 0</inkml:trace>
  <inkml:trace contextRef="#ctx0" brushRef="#br0" timeOffset="792053.8555">23168 9748 0,'0'-25'15,"-25"25"1,50 0 15,-1 0-15,1 0-1,-25 25 1,25-25-16,0 0 16,0 0-16,-1 0 0,1 0 15,0 0-15,0 0 16,0 0-16,-1 0 0,1 0 16,0 0-16,0 0 15,0 0-15,-1 0 0,26 0 16,-25 0-16,0 0 15,24 0 1,-24 0 0,0 25-16,24-25 15,-24 0-15,0 0 16,0 0-16,0 0 0,0 25 16,-1-25-16,1 0 15,0 0-15,0 0 0,0 0 16,-1 0-16,1 0 15,25 0-15,-25 0 16,-1 0-16,1 0 0,0 25 16,0-25-16,0 0 0,-1 0 15,1 0-15,0 0 0,0 0 16,0 0 0,-1 0-16,26 0 0,-25 0 15,0 0-15,-1 0 0,26 0 16,-25 0-16,0 0 15,-25-25 32,-25 25-47</inkml:trace>
  <inkml:trace contextRef="#ctx0" brushRef="#br0" timeOffset="795185.2005">25078 9327 0,'0'24'140,"24"-24"-140,1 25 32,-25 0-17,25-25 1,-25 25-16,25-25 0,-25 25 15,25-1-15,-1-24 16,-24 25-16,25-25 16,-25 25-16,25-25 15,-25 25-15,25-25 16,0 25-16,-25-1 16,24-24-16,-24 25 0,25-25 15,-25 25-15,25-25 31,-25-25 1,-25 0-17,0 1-15</inkml:trace>
  <inkml:trace contextRef="#ctx0" brushRef="#br0" timeOffset="795474.4287">25301 9302 0,'0'-25'16,"0"50"15,0 0-31,-25-1 16,25 1-16,0 0 15,-25-25-15,0 50 0,1-26 16,-1-24-16,25 25 0,-25 0 0,0-25 16,25 50-16,-25-50 0,25 24 0,-24 1 31</inkml:trace>
  <inkml:trace contextRef="#ctx0" brushRef="#br0" timeOffset="796483.2839">25698 9302 0,'24'-25'63,"1"25"-32,-25-25-31,25 25 0,0 0 16,0 0-1,-1 0-15,1 0 16,0 0 0,0 0-1,-25 25-15,0 0 16,0 0-16,0-1 15,-25 1-15,25 0 16,0 0 0,0 0-16,-25-25 15,25 24-15,-25 1 16,25 0 0,-24-25-16,-1 25 15,25 0-15,-25-1 16,25 1-1,-25-25-15,0 25 0,25 0 16,-24-25-16,-1 25 16,25-1-16,-25-24 15,25 25-15,-25-25 16,50 0 62,0 0-62,0 0-1,-1 0 1,1 0-16,0 0 16,0 0-16,0 0 15,-1 0-15,1 0 16,0 0-1,0 0-15,0 0 16,0 0 0,-25-25 31,0 1-32</inkml:trace>
  <inkml:trace contextRef="#ctx0" brushRef="#br0" timeOffset="797091.1159">26219 9029 0,'0'25'62,"-25"-25"-62,25 25 0,0-1 16,-25 1-16,0 0 16,25 0-1,0 0 1,25-25 0,0 0-1,24 0 1,-24 0-16,0 0 15,25-25-15,-26 25 16,1 0 0,-25-25 31,-25 25-47</inkml:trace>
  <inkml:trace contextRef="#ctx0" brushRef="#br0" timeOffset="797263.6455">26293 9079 0,'-25'24'31,"100"1"-31,-125-74 0,0 98 16,50 1-16,0-25 15,0-1-15,0 1 0,0 0 16,0 0-16,0 0 0,-24-1 15,24 1-15</inkml:trace>
  <inkml:trace contextRef="#ctx0" brushRef="#br0" timeOffset="826346.9867">28476 4539 0,'-25'0'62,"0"0"-30,25 25-32,-25-25 15,1 25 1,-1-25-16,25 25 15,-25-1-15,25 1 0,-25 0 16,25 0-16,0 0 16,0 24-16,0-24 0,25 0 15,-25 0 1,25-25-16,0 0 16,-1 0-16,1 0 15,0-25-15,-25 0 16,25 0-16,0-24 15,-25 24-15,24 0 0,-24 0 16,0 0-16,0 1 16,0-1-1,-24 25-15,-1 0 16,25 25 0</inkml:trace>
  <inkml:trace contextRef="#ctx0" brushRef="#br0" timeOffset="826515.5307">28724 4862 0,'-174'-174'0,"348"348"0,-149-174 46</inkml:trace>
  <inkml:trace contextRef="#ctx0" brushRef="#br0" timeOffset="826936.4084">29096 4589 0,'0'0'0,"-25"0"16,0 25-1,25-1 1,-25 1-16,25 0 15,0 0 1,0 0-16,0-1 16,25-24-16,0 25 15,0-25-15,0 0 16,0 0 0,-1-25-16,1 25 0,0-24 15,-25-26-15,25 25 16,-25 0-16,0 1 15,0-1-15,-25 25 16,0-25 0,0 25-16</inkml:trace>
  <inkml:trace contextRef="#ctx0" brushRef="#br0" timeOffset="827178.931">29418 4564 0,'-124'50'15,"248"-100"-15,-124 75 32,0 0-17,0-1 1,0 1-16,0 0 0,-24-25 15,24 25-15,0 0 0,0-1 16,0 1-16,0 0 16</inkml:trace>
  <inkml:trace contextRef="#ctx0" brushRef="#br0" timeOffset="831834.8724">28724 4862 0,'25'25'109,"-25"-1"-78,0 1-15,0 0 15,24 0-15,-24 0 15,25-1-15,-25 1 15,25-25-16,0 0 1,0 0 0,-1 0-1,1 0 17,0 0-17,-25-25-15,25 25 0,0 0 16,-25-24-1,24 24-15,1 0 16,-25-25-16,25 25 16,-25-25-1,25 25 1,-25-25 15,25 25-31,-25 25 188,0 0-173,0 0 1,0-1 31,25-24-32,-1 0 1,-24 25-16,25-25 16,0 0 15,0 0-15,0 0 15,-1 0 0,1 0 0,0 0 1,0 0-17,0 0 1,-1 0-1,1-25 1,0 25 15,-25-24-15,25 24-16,0 0 31,-25-25-31,24 25 31,-24-25 1,25 25-32,-25-25 15,25 25 1,-25-25-16,0 1 31,25 24-15,-25-25-1,25 0 1,-50 25 156,0 0-156,0 0-1,25 25 1,-25-25-16,1 0 0,24 25 0,-50-25 15,25 24-15,0-24 32,50 0-17,0-24 1,0 24-16,0 0 0,-1-25 16,26 25-16,-50-25 15,25 25-15,0-25 0,-1 25 47,-24 25-31,25 0-1,0 0-15,0-1 16,0-24 0</inkml:trace>
  <inkml:trace contextRef="#ctx0" brushRef="#br0" timeOffset="832435.7878">30187 4663 0,'25'0'47,"25"0"-32,-25 0-15,-1 0 16,1 0-16,0 0 0,0 0 16</inkml:trace>
  <inkml:trace contextRef="#ctx0" brushRef="#br0" timeOffset="832580.4017">30212 4738 0,'75'24'47,"-125"-98"-47,124 148 0,-173-98 0,223 48 16,-99-24-16,0 0 0,24 0 0</inkml:trace>
  <inkml:trace contextRef="#ctx0" brushRef="#br0" timeOffset="832916.0209">30807 4490 0,'0'0'0,"0"24"47,0 1-31,0 0-16,0 0 15,0 0-15,0-1 16,0 1-16,0 0 16,-24 0-16,24 0 0,0-1 15,0 1-15,-25 0 0,25 0 16,0 0-1</inkml:trace>
  <inkml:trace contextRef="#ctx0" brushRef="#br0" timeOffset="833127.149">31006 4787 0</inkml:trace>
  <inkml:trace contextRef="#ctx0" brushRef="#br0" timeOffset="833679.7011">31304 4539 0,'-25'0'16,"0"0"0,0 0-1,25 25-15,-25-25 16,25 25-16,0 0 0,0-1 15,-25 1-15,25 0 16,0 0-16,0 0 16,0-1-16,25-24 0,0 25 15,0-25-15,0 0 16,0 0-16,-1 0 16,1 0-16,0-25 15,0 1-15,0-26 16,-25 25-16,0 0 15,0 1-15,0-1 0,0 0 16,0 0-16</inkml:trace>
  <inkml:trace contextRef="#ctx0" brushRef="#br0" timeOffset="833976.9263">31626 4564 0,'25'25'47,"-25"0"-47,25-1 15,-25 1-15,24 0 16,1 0-16,-25 0 16,25-1-16,0-24 0,0 25 15,-1-25 1,-24-25 15</inkml:trace>
  <inkml:trace contextRef="#ctx0" brushRef="#br0" timeOffset="834164.3285">31750 4589 0,'-50'0'32,"174"74"-32,-198-148 0,24 99 15,26-1-15,24 1 16,-25 0-16,25 0 0,-25-25 15,25 25-15,-25-1 0,25 1 16,-25 0-16,1-25 0,24 25 16</inkml:trace>
  <inkml:trace contextRef="#ctx0" brushRef="#br0" timeOffset="834975.4078">31973 4514 0,'0'-24'15,"25"24"-15,0 0 16,0 0-1,-1 0-15,1 0 16,-25 24-16,25-24 16,0 0-16,0 25 15,-25 0 1,24-25 0,-24 25-16,0 0 15,25-1 1,-25 1-16,0 0 15,0 0-15,-25-25 16,25 25-16,-24-1 16,24 1-16,-25-25 0,0 25 15,0 0 1,0-25-16,25 25 0,-24-25 16,24 25-16,-25-25 15,25-25 63,25 25-62,-25-25-16,24 25 16,1 0-1,0 0 1,0 0-1,0 0 1,-25 25-16,24-25 16,1 0-1,0 0 1,0 0 0,-25-25-16,25 25 0</inkml:trace>
  <inkml:trace contextRef="#ctx0" brushRef="#br0" timeOffset="835716.1029">32321 4366 0,'-25'0'15,"50"0"16,-1 0 1,1 0-32,0 0 15,0 0 1</inkml:trace>
  <inkml:trace contextRef="#ctx0" brushRef="#br0" timeOffset="836025.2769">32519 4266 0,'25'0'15,"-25"25"1,25-25-1,-25 25 1,24 0-16,-24 0 16,0-1-1,0 1 1,0 0 0,25 0 15,25-25-16,-25 0 1,-1 0-16</inkml:trace>
  <inkml:trace contextRef="#ctx0" brushRef="#br0" timeOffset="841421.3882">28798 4986 0,'25'0'15,"0"-25"-15,49 0 16,-24 25-16,-1-25 16,1 25-16,25 0 15,-1-24-15,100-1 0,-75 25 0,25-25 16,0 25-16,0-25 0,149 0 16,-124 25-16,-25-25 0,0 25 0,0 0 15,-25-24-15,74 24 0,-98 0 16,-26 0-16,-24-25 0,25 25 15,-25 0-15,-25-25 0,24 0 16,-73 25 0,-75-25-16</inkml:trace>
  <inkml:trace contextRef="#ctx0" brushRef="#br0" timeOffset="841651.8765">29865 4316 0,'0'0'0,"49"0"31,-24 25-31,0-25 0,0 25 16,24 24-16,26 26 0,-50-26 0,24 1 15,1-1-15,74 150 16,-99-149-16,24 24 15,1-24-15,-25 24 0,24-24 16,26 74-16</inkml:trace>
  <inkml:trace contextRef="#ctx0" brushRef="#br0" timeOffset="923455.7435">28302 6921 0,'0'-25'16,"25"25"62,-25-25-78,25 25 15,0 0-15,-1 0 16,1 0-16,0 0 0,0 0 16,-25 25-16,25-25 15,-1 25-15,-24-1 16,0 1-1,-24 0-15,24 0 16,-25 0-16,0-25 16,0 24-16,0-24 15,25 25-15,-24-25 16,24 25-16,24-25 47,1 0-47,0 0 15,0 0 1,0 0-16,-25 25 0,24-25 16,1 0-16,-25 25 0,25-25 15,-25 24-15,25 1 0,-25 0 32,0 0-32,-25-25 15,0 0-15,25 25 16,-49-25-16,24 0 0,25 24 15,-25-24-15,0 0 16,0 0-16,1 0 16,48-24 15,1-1-31</inkml:trace>
  <inkml:trace contextRef="#ctx0" brushRef="#br0" timeOffset="923854.6771">28848 7020 0,'0'0'0,"0"-25"0,-25 25 47,25 25-32,-25 0-15,25-1 16,0 1-16,0 0 16,0 0-1,0 0-15,0-1 16,25-24-16,-25 25 0,50-25 16,-26 0-16,1 0 15,0 0-15,0 0 16,-25-25-16,25 25 0,-25-24 15,0-1-15,0-25 16,-25 25 0,25 1-16,-25-1 15,50 25 32</inkml:trace>
  <inkml:trace contextRef="#ctx0" brushRef="#br0" timeOffset="924221.6949">29245 6995 0,'25'0'31,"-199"25"-31,323-50 0,-149 50 16,0 0-16,0-1 0,0 1 15,0 0 1,0 0-16,25-25 16,-1 0-1,1 0 1,0 0-16,-25-25 16,0 0-1,0 0-15,0 1 16,0-1-16,-25 0 15,0 25 1,25 25 15,25-25-15,0 0 0,0 0-16,24 0 0</inkml:trace>
  <inkml:trace contextRef="#ctx0" brushRef="#br0" timeOffset="924461.0556">29542 7020 0,'75'-25'15,"-150"50"-15,150 24 79,-75-24-79,0 0 15,25-25 1,-25 25-16,49-25 0,-24 0 0,0 0 15,0 0-15,-1 0 0,1 0 16,25-50 0,-25 50-16,-25-49 0,0 24 15,0 0-15,-25 25 16,0-25-16,-25 25 16</inkml:trace>
  <inkml:trace contextRef="#ctx0" brushRef="#br0" timeOffset="924924.7109">30311 6995 0,'25'0'16,"0"0"15,0 0-31,0 0 0,-1 0 15,1 0-15,0 0 16</inkml:trace>
  <inkml:trace contextRef="#ctx0" brushRef="#br0" timeOffset="925070.3256">30336 7094 0,'75'0'47,"-100"-99"-47,74 198 0,-148-99 0,223 0 0,-99-25 0</inkml:trace>
  <inkml:trace contextRef="#ctx0" brushRef="#br0" timeOffset="925467.2586">30832 6846 0,'0'0'0,"0"-25"16,25 25-16,0 0 15,0 0 1,-25 25-16,24-25 15,-24 25 1,-24-25 0,-1 25-16,0-25 0,0 0 15,25 25-15,-25-25 16,25 24 0,25-24-16,0 25 15,0-25-15,-25 25 0,25-25 16,-1 0-16,1 25 0,-25 0 15,25-25-15,-25 24 16,0 1-16,-25-25 16,-24 25-16,24-25 15,-50 25-15,51-25 16,-1 25 0</inkml:trace>
  <inkml:trace contextRef="#ctx0" brushRef="#br0" timeOffset="925721.5818">31229 6871 0,'-322'248'16,"644"-496"-16,-322 273 31,25-25-16,-25 25-15,25 24 16,0-49-16,-25 25 0,24-25 0,-24 25 16,50 0-16,-50-1 0,25 1 15,0-25-15,-1 25 0,1 0 16,0-25-16,0 0 16</inkml:trace>
  <inkml:trace contextRef="#ctx0" brushRef="#br0" timeOffset="925932.537">31428 6846 0,'-25'0'32,"50"0"-32,-50 25 0,25 0 15,-25 24 1,25-24-16,-25 0 0,25 0 15,-25-25-15,25 25 0,-24 24 16,-1-49-16,25 25 0,-25-25 16,25 25-16,-25-25 0</inkml:trace>
  <inkml:trace contextRef="#ctx0" brushRef="#br0" timeOffset="926187.852">31800 6821 0,'0'25'15,"-25"25"1,25-25-1,-25-1-15,25 1 16,-25 25-16,25-25 16,0-1-16,-25 1 0,25 0 15,0 0-15</inkml:trace>
  <inkml:trace contextRef="#ctx0" brushRef="#br0" timeOffset="926530.2571">31948 6896 0,'0'0'0,"-24"25"32,24-1-32,0 1 15,0 0-15,0 0 0,0 0 16,0-1-16,0 26 15,24-50 1,-24 25-16,25-25 16,0 0-16,0 0 0,-25-25 15,25 0 1,-25 0-16,24 25 0,-24-24 16,0-1-16,0 0 0,0-25 15,0 26-15,0-1 0,-24 0 16,-26 0-16,25 0 15,0 25-15,1-25 0</inkml:trace>
  <inkml:trace contextRef="#ctx0" brushRef="#br0" timeOffset="926989.0209">32196 6474 0,'25'0'32,"0"0"-17,0 0-15,-25 25 0,25-25 16,0 0-16,-25 25 0,0-1 16,0 1-1,-50-25 1,25 25-16,0-25 15,25 25-15,0 0 16,0-1-16,25-24 16,-25 25-16,25-25 0,25 25 15,-26 0-15,1-25 16,0 25-16,-25-1 16,-25-24-1,0 0-15,1 0 0,-76 0 0</inkml:trace>
  <inkml:trace contextRef="#ctx0" brushRef="#br0" timeOffset="938407.9373">18504 10368 0,'0'0'0,"0"-24"15,-49 24 48,24 0-63,0 0 15,0 0-15,0 0 16,-24 0-16,24 24 0,0-24 0,0 0 16,1 25-16,-26 0 15,25 0-15,25 0 16,0-1 0,0 1-16,25 0 15,25 0-15,-50 0 16,24-25-16,1 24 0,0-24 15,-25 25-15,50 0 0,-50 0 16,24-25-16,-24 25 0,0-1 16,0 1-16,-24-25 15,-1 25-15,0-25 0,-25 0 16,26 0-16,-1 0 16,0 0-16,25 25 0,-25-25 15,0 0-15,25-25 16,0 0-1,25 25-15,-25-25 16,25 25-16,25-49 0</inkml:trace>
  <inkml:trace contextRef="#ctx0" brushRef="#br0" timeOffset="938664.3669">18752 10368 0,'0'0'47,"0"0"-47,0 25 0,0 25 0,0-25 15,0-1-15,0 1 0,0 25 16,-24-25-16,24 49 0,-25-49 0,25 0 16,-25 24-16,25-24 0,-25 25 15,25-26 1,0 1-1,0-50 1,0-24 0</inkml:trace>
  <inkml:trace contextRef="#ctx0" brushRef="#br0" timeOffset="938823.9369">18579 10641 0,'273'-25'78,"-521"75"-78,520-100 0,-569 75 0,619-50 0</inkml:trace>
  <inkml:trace contextRef="#ctx0" brushRef="#br0" timeOffset="939557.7318">18876 10765 0,'149'-49'47,"-298"49"-47,298-25 16,-298 99-16,323-148 0,-174 49 0,25 0 16,-25 0-16,-25 1 15,0 24-15,0 0 16,1 0-16,-1 24 15,0-24-15,0 25 0,25 0 16,0 0-16,-25 0 16,25-1-16,50-24 15,-50 25-15,25-25 0,0 0 0,-1 0 16,1 0-16,0 0 0,-25-25 16,50 25-16,-26-24 15,-24-1-15,25 25 0,-25-25 16,25 0-16,0 0 0,-25 1 15,0-1-15,25 25 16,-25-25-16,0 75 47,0-1-31,-25-24-16,25 0 0,0 24 0,0-24 15,0 0-15,0 99 16,0-99-16,0 49 15,0 1-15,0-51 16,0 1-16,0 0 16,0 0-16,0-50 15,0 0 1,0-24-16,0 24 0,0 0 16,0-25-16,0 26 0,0-51 15,25 26-15,-25-1 0,0 25 16,0 0-16,24-24 0,-24-1 15,25 25-15,0 1 0,-25-1 0,25 0 16,0-25 0,-1 50-16,1 0 0,-25-24 15,25 24-15,25 0 0,-26 0 16,1 24-16,-25 1 16,0 0-16,0 0 15,-25 0-15,25-1 0,-24 1 0,-1-25 16,-25 50-16,25-50 15,1 25-15,-1-25 0,0 24 16,0-24-16,25-24 16,25-1-1,0 25-15</inkml:trace>
  <inkml:trace contextRef="#ctx0" brushRef="#br0" timeOffset="940208.9877">19893 10443 0,'25'0'47,"25"0"-47,-50 25 16,25-25-16,-1 0 15,-24 24-15,0 1 0,0 0 16,-24 0-16,-1 0 15,0-1-15,0 1 16,0-25-16,25 25 16,0 0-16,25 0 15,25-25 1,-25 24-16,-1-24 0,-24 25 0,25-25 16,0 0-16,-25 25 15,25 0-15,-50 0 16,-25-25-1,26 24-15,-1-24 16,0 25-16,0-25 16,25 25-16,-25-25 0,50-25 31,0 0-31</inkml:trace>
  <inkml:trace contextRef="#ctx0" brushRef="#br0" timeOffset="940355.3045">20365 10567 0,'24'-25'63,"-48"50"-63,48-25 15</inkml:trace>
  <inkml:trace contextRef="#ctx0" brushRef="#br0" timeOffset="940478.9765">20315 10691 0,'50'25'62</inkml:trace>
  <inkml:trace contextRef="#ctx0" brushRef="#br0" timeOffset="958102.2149">18430 11286 0,'-25'0'0,"0"0"31,50 0-16,0 0 1,0 0-16,24 0 16,-24 0-1,25 0-15,-25 0 0,-1 0 16,51 0-16,-26 0 0,1-25 16,0 25-16,-1 0 0,75 0 15,-49 0-15,-1 0 0,0 0 16,1 0-16,-1 0 0,50 0 0,-49 0 15,-26 0-15,1 0 0,49 0 16,-74 0 0,-25 25 15,-25-25-31,0 0 16</inkml:trace>
  <inkml:trace contextRef="#ctx0" brushRef="#br0" timeOffset="960652.0594">21679 10443 0,'0'-25'47,"0"0"-16,-25 25-15,1 0-16,-1 0 0,0 0 15,0 0-15,-24 0 0,24 0 16,0 0-16,0 25 0,0-25 15,1 25-15,-1 0 0,25-1 16,-25 1 0,25 0-16,0 0 0,0 0 15,25-25-15,-25 24 0,25-24 16,-1 25-16,1-25 16,-25 25-16,25-25 15,0 0-15,0 25 0,-1-25 16,1 25-16,0-25 15,-25 24-15,25 1 0,-25 0 32,-25 0-32,-25 0 0,26-25 15,-1 24 1,-25-24-16,50 25 0,-25-25 16,1 0-16,48-25 46,1 1-46,0 24 16,25-25-16,-26 0 0</inkml:trace>
  <inkml:trace contextRef="#ctx0" brushRef="#br0" timeOffset="960841.5516">21754 10691 0,'0'124'78,"0"-248"-78,0 273 0,0-125 16,0 1-16,0-50 31,25 1-15,-25-1-16</inkml:trace>
  <inkml:trace contextRef="#ctx0" brushRef="#br0" timeOffset="960975.1962">21803 10567 0,'0'-25'16,"0"50"-16,75-25 47</inkml:trace>
  <inkml:trace contextRef="#ctx0" brushRef="#br0" timeOffset="961420.0047">22126 10691 0,'-50'-50'78,"100"100"-78,-125-100 16,51 50-16,-1 0 0,25 25 15,-50 0-15,25-25 16,25 25-16,0-1 16,25-24-16,0 0 15,0 0-15,0 0 16,-1 0-16,1 0 16,0 0-1,-25 25 1,0 25-16,0-25 15,0-1 1,0 1-16,0 0 0,0 49 0,-25-49 16,25 0-16,0 0 0,0 0 15,-25 24-15,25-24 0,-24 0 16,24 0-16,-25 0 16,0-25-1,25-25-15,-25 0 16,25 0-16,0 0 15,0 0-15,0-24 0,25 24 16,-25 0-16,25 25 0,0-49 16,-25 24-16,49-25 0</inkml:trace>
  <inkml:trace contextRef="#ctx0" brushRef="#br0" timeOffset="961786.1319">22324 10691 0,'25'25'63,"-75"-25"-63,75-25 0,0 74 15,-25-24-15,0 0 0,0 0 16,0 0 0,0-50 15,25 0-31,0 0 15,-1 0-15,-24 1 16,25-1-16,0 0 0,-25 0 16,25 25-1,-25 25 1,0 0-16,0 0 16,0-1-16,0 1 15,0 0-15,25 0 0,-1-25 16,1 0-16,0 0 15,0 0-15,24 0 0,-24 0 16,25-25-16,-25 25 0,0-25 16</inkml:trace>
  <inkml:trace contextRef="#ctx0" brushRef="#br0" timeOffset="963200.8191">23416 10294 0,'-25'0'0,"25"50"46,-25-50-46,25 24 0,0 51 16,0-50-16,0-1 16,0 26-16,-25-25 0,25 24 15,0-24-15,-25 25 0,25-25 0,0-1 16,0 26-16,-24-50 16,24 25-16,0-50 31,24 0-31,-24 0 15,25-24-15,0 49 0,-25-25 16,25 0-16,24 0 16,-24 25-16,0 0 15,0 0-15,0 0 16,-1 0-16,1 0 0,-25 25 0,0 25 16,0-25-1,0-1-15,-25-24 0,25 25 16,-24-25-16,-1 25 0,0-25 15,0 0-15,25 25 16,-25-25-16,50-25 31,25 0-31,-1 0 16,-24 1-16,25 24 16,-25-25-16,-1 25 15,1-25-15,-25 50 31,0 0-15,0-1-16</inkml:trace>
  <inkml:trace contextRef="#ctx0" brushRef="#br0" timeOffset="963349.3409">23713 10319 0,'124'0'63,"-248"149"-63,124-298 0,149 149 0,-124 0 0</inkml:trace>
  <inkml:trace contextRef="#ctx0" brushRef="#br0" timeOffset="963701.4">23986 10244 0,'25'-49'15,"49"24"64,-173 99-79,198-123 15,-123 74-15,24-1 0,0 1 16,-25-25-16,25 25 0,0 0 15,0 0-15,0-1 0,0 1 16,0 25-16,-25-50 16,25 25-16,0-1 0,0 1 15,0 0-15,0 0 0,0 24 16,0-24-16,-25 0 0,25 25 16,0-26-16,0 1 15,0 0-15,0 0 0,0 24 16,0-24-16,0 0 0,0 0 15,-25 0-15,25 24 0,0-24 16,0 0 0,-24-25-1,24-25 1,-25 0-16</inkml:trace>
  <inkml:trace contextRef="#ctx0" brushRef="#br0" timeOffset="963851.9938">23837 10740 0,'149'0'47,"-298"0"-47,323 0 0,-100 25 0,-49-25 15,0 0-15</inkml:trace>
  <inkml:trace contextRef="#ctx0" brushRef="#br0" timeOffset="964769.5183">21803 11336 0,'-24'0'0,"48"0"0,-73-25 16,24 25-1,50 0 17,24 0-32,-24 0 0,0 0 15,0 0-15,74 0 0,-49 0 0,24 0 16,-24 0-16,24 0 0,0 0 16,100 0-16,-75 0 0,0 0 15,1 0-15,-1 0 0,124 25 16,-124 0-16,1-1 0,-1-24 15,-25 25-15,1-25 0,49 25 16,-75-25-16,26 0 16,-100 0-1,0 0-15,-25 0 0,26 0 16,-51 0-16,-49 0 0,50-25 16,-1 25-16,-24-25 0,0 25 0,-75-24 15,75-1-15,-25 25 16,25 0-16,0-25 0,-1 25 0,-98 0 15,99-25-15,24 25 16,1 0-16,0 0 0,-26 0 0,26 0 16,49 0-16,0 0 15,50 0 1,0 0-16,0 0 0,24 0 16,1 0-16,49 0 0,-24 0 15,-1 0-15,0 0 0,26 0 16,73 0-16,-74 0 0,1 0 0,-1 0 15,0 0-15,0 0 16,75 0-16,-100 25 0,26-25 16,-51 0-16,26 25 0,-1-25 0,-49 0 15,-75 0 1,-24 0-16,-1 0 16,1 0-16,0 0 0,-26 0 15,1-25-15,-99 25 0,-26 0 16,100 0-16,25 0 15,-99 0-15,99 0 0,-50 0 16,74 25-16,51-25 16,-26 0-16,50 25 0,25-25 15,0 0-15,74 0 16,-25 0-16,1 0 0,24 0 0,0 0 16,25-25-16,74 25 0,-74 0 15,100 0-15,-125-25 16,0 25-16,50 0 0,-75-25 0,-24 25 15,-25-25 1</inkml:trace>
  <inkml:trace contextRef="#ctx0" brushRef="#br0" timeOffset="967378.4578">19621 2257 0,'0'-25'32,"0"1"-32,0-1 31,-25 0-31,0 0 15,0 0-15,0 1 16,25-1-16,-25 25 16,1-25-16,-1 0 0,0 25 15,0-25-15,0 1 0,1 24 16,-1-25-16,-50 0 0,51 25 0,-1 0 16,0-25-16,0 25 0,-24 0 15,-26 0-15,50 0 16,1 0-16,-1 0 0,-25 25 15,25-25-15,1 0 0,-26 25 16,25-25-16,-49 0 0,49 25 16,0-25-16,0 24 0,-24-24 15,24 25-15,-25 0 0,1 0 16,24 0-16,0-1 16,0 1-16,-24 25 0,24-25 15,0-1-15,25 1 0,-25 0 16,0 49-16,1-24 0,24-25 15,-25 24-15,25-24 0,-25 99 16,0-99-16,25 25 0,-25-25 16,25-1-16,0 26 15,-24 24-15,24-49 0,-25 0 0,25 25 16,0-26-16,0 51 0,0-50 0,0 24 16,0-24-16,0 25 0,0-26 15,0 51-15,0-50 16,0-1-16,0 26 0,0-25 15,25 0-15,-1 49 0,-24-49 16,0 0-16,25-1 0,-25 1 0,25 0 16,0 50-16,0-51 15,-25 1-15,24 0 0,26 25 16,-50-26-16,25 1 0,0 0 16,-1 0-16,1 0 15,50-1-15,-51 1 0,1 0 0,0-25 16,25 25-16,-25-25 0,24 25 15,-24-1-15,0-24 0,49 25 16,-24 0-16,-25-25 0,-1 25 16,1-25-16,25 0 15,-25 0-15,24 0 0,1 0 16,-25 0-16,-1 0 0,26 0 0,-25 0 16,49-25-16,-49 25 0,25-25 15,-26 25-15,1 0 0,50-25 16,-51 1-16,1 24 0,-25-25 15,50 0-15,0 0 16,-26 25-16,1-25 0,0 1 16,0 24-16,24-50 0,-24 50 0,0-25 15,25 0-15,-26 25 0,-24-24 16,50-26-16,-25 25 16,0 0-16,-1 1 15,1-1-15,-25 0 0,25 0 0,-25 0 16,25 0-16,-25 1 0,25-26 15,-1 25-15,-24 0 16,25 1-16,0-26 0,-25 0 16,25 26-16,-25-26 15,25 0-15,-25 26 16,0-1-16,0 0 0,0 0 0,0-24 16,0 24-16,0 0 15,0 0-15,24 0 0,-24 1 16,0-26-16,0 0 0,0 26 15,-24-1-15,24 0 0,-25-49 0,25 49 16,-25-50-16,25 50 16,0 1-16,-50-26 0,50 0 15,-24 26-15,24-1 0,-25 25 16,0-50-16,0 25 0,25 1 16,-25 24-16,1-25 0,-1 0 15,-25 0-15,25 25 0,1-25 16,-1 25-16,0-24 0,-25 24 15</inkml:trace>
  <inkml:trace contextRef="#ctx0" brushRef="#br0" timeOffset="977634.7023">21134 12154 0,'0'0'0,"24"0"125,1 0-109,0 0-1,0 0-15,0 0 0,-1 0 16,1 0-16,-25-25 0,25 25 16,0 0-16,0 0 0,-1 0 15,-48 0 48,-1 0-48</inkml:trace>
  <inkml:trace contextRef="#ctx0" brushRef="#br0" timeOffset="977968.1549">21158 12254 0,'0'0'15,"25"0"32,0 0-31,0 0 0,0 0-1,-1 0-15,1 0 0,0 0 16,0 0-16,0 0 15,-1 0-15,1 0 0,-50 0 63</inkml:trace>
  <inkml:trace contextRef="#ctx0" brushRef="#br0" timeOffset="978892.1571">22002 11906 0,'0'0'0,"0"25"62,-25-25-46,25 25-16,-25-25 15,0 0-15,25 25 16,-24-25-16,24 24 0,0 1 16,-25-25-16,25 25 15,-25 0 1,25 0-16,0-1 16,-25 1-16,25 0 15,0 0 1,0 0-16,0 0 15,0-1-15,25-24 16,-25 25-16,0 0 0,25-25 16,0 25-16,-1 0 15,1-25-15,-25 24 16,25-24-16,0 0 16,-25 25-16,25-25 15,-1 0-15,1 0 0,0 0 16,25-25-1,-50 1-15,24 24 16,1 0-16,-25-25 16,25 25-16,-25-25 15,25 25-15,0-25 16,-25 0-16,24 25 0,-24-24 16,25-1-16,-25 0 15,25 0 1,-25 0-1,0 0-15,0 1 0,-25-1 16,25 0 0,-25 25-16,25-25 0,-24 0 15,-1 1-15,0-1 16,25 0 0,-25 25-16,0-25 0,1 25 15,-26 0-15,25 0 16,0 0-1</inkml:trace>
  <inkml:trace contextRef="#ctx0" brushRef="#br0" timeOffset="979524.0011">23068 11857 0,'0'-25'0,"-24"25"62,24 25-46,-25-25-16,25 24 0,-25 1 15,0 0-15,0 0 16,25 24-16,-24-24 0,24 0 16,0 0-16,0 0 0,0-1 15,0 26-15,24-25 16,1 25-16,25-26 16,-25-24-16,-25 25 15,24-25-15,1 0 0,0 0 16,25 0-16,-26 0 15,1-25-15,0 1 16</inkml:trace>
  <inkml:trace contextRef="#ctx0" brushRef="#br0" timeOffset="979824.0877">23391 11981 0,'0'-25'31,"0"50"-31,0-25 16,0 24-16,0 1 15,0 0-15,0 25 0,0-26 16,0 1-16,0 0 16,0 0-16,0 0 0,0 49 15,0-49-15,0 0 0,0 0 16,0 24-16,0-24 0,0 49 0,0-49 15,0 0-15,-25 0 0,25 0 16,0-1-16,0 1 16,0-50-1,-25 1 1,25-1-16,0 0 0</inkml:trace>
  <inkml:trace contextRef="#ctx0" brushRef="#br0" timeOffset="980092.6795">23366 12105 0,'198'-100'63,"-446"349"-63,298-398 0,173 49 0,-198 150 15,-25-25-15,0 0 16,0-1-16,-25 1 15,0 0-15,1-25 16,-1 25-16,0-25 16,0 25-16,0-25 15,1 0 1,24-25 0,24 0-16</inkml:trace>
  <inkml:trace contextRef="#ctx0" brushRef="#br0" timeOffset="980850.8172">23763 12080 0,'0'49'62,"-75"-73"-62,150-1 0,-75 124 0,0-74 16,0 0-16,0 0 15,25-25-15,-1 0 0,1 0 16,0 0-16,0 0 16,0-25-16,0 25 0,-25-25 15,24 0-15,-24 0 16,25-24-16,-25 24 0,0 0 16,-25 0-16,-24 0 15,24 1-15,0 24 0,0 0 16,0 24-1,25 1 1,50 0-16,-25-25 16,0 0-16,0 0 0,24 0 0,1 0 15,-25 0-15,-1 0 16,1 0-16,0 0 0,0 0 16,0-25-16,-25 0 15,-25 1 1,0 24-16,0 0 15,0 24-15,25 1 16,0 0 0,25 0-16,25-25 15,-25 25-15,-1-25 16,1 0-16,25 0 0,-50 24 16,25-24-16,-1 0 15,-24 25-15,-24 0 16,-26 0-1,25-25-15,0 0 16,25 25-16,-24-25 0,48-25 31,1 25-15,0 0-16,0 0 0,0-25 16,-1 0-16,26 0 0,-50 1 15,25 24-15,0 0 0,-25-25 16,24 25-16,-24 25 31,0-1-15,0 1-1,0 0-15,0-50 32</inkml:trace>
  <inkml:trace contextRef="#ctx0" brushRef="#br0" timeOffset="981483.1249">24507 11807 0,'0'-25'62,"0"50"-62,25-50 16,0 25-16,-1 0 15,-24-25-15,25 25 16,0-24-16,-25-1 16,25 0-16,-25 0 15,0 50 17,0 0-17,0 0-15,0 49 16,0-24-16,0-26 15,0 26-15,0-25 0,0 49 0,0-49 16,0 0-16,0 24 0,0-24 16,-25 0-1,25 0-15,-25-25 0,0-25 16,1 25-16,24-25 16,0 0-16,-25 1 15,25-1-15,0 0 0,0 0 31,0 0-15,25 25-16,-1 0 16,1 0-16,0-24 0,0 24 15,0 0-15,-1 0 0,26-25 16,-25 25-16,0-25 0,-1 25 16,-24-25-16,25 25 15,-25 25 16,0 0-15,0 0-16,0-1 0,0 1 0,25-25 16,-25 25-16,0 25 15,0-26-15,0-48 32,-25 24-32,25-25 15</inkml:trace>
  <inkml:trace contextRef="#ctx0" brushRef="#br0" timeOffset="981631.3696">24854 11708 0,'50'25'63,"-100"-50"-63,125 50 0,-50-25 15</inkml:trace>
  <inkml:trace contextRef="#ctx0" brushRef="#br0" timeOffset="981879.7693">25003 11981 0,'50'99'62,"-100"-198"-62,125 198 16,-51-124 0,-24 0-16,25 0 0,0 1 15,0-1-15,-25 0 16,25-25-16,-1 26 16,-24-1-16,25 0 0,-25 0 15,0 50 16</inkml:trace>
  <inkml:trace contextRef="#ctx0" brushRef="#br0" timeOffset="982201.4301">25202 12080 0,'148'-25'62,"-296"-49"-62,148 173 0,148-149 0,-123 25 16,0 1-16,0 24 0,-25-25 16,0 0-16,0 0 15,-25 25-15,0 0 16,0 25 0,1 0-1,24 0-15,0-1 16,0 1-16,24 0 15,-24 0-15,50 0 16,-25-25-16,49 0 16,-49 0-16,0 0 15,0-25-15,-1 25 16,1 0-16</inkml:trace>
  <inkml:trace contextRef="#ctx0" brushRef="#br0" timeOffset="983547.5795">25747 11633 0,'0'-24'0,"-25"24"15,25 24 17,0 1-32,25 0 15,0 0-15,-25 0 0,0-1 0,25 1 16,-25 0-16,25 25 16,-1-26-16,-24 1 0,0 0 15,0 0-15,0 0 0,0 49 16,0-49-16,-24 0 0,24-1 15,-25 1-15,0 0 0,0 0 0,0 0 16,1 0 0</inkml:trace>
  <inkml:trace contextRef="#ctx0" brushRef="#br0" timeOffset="1.28672E6">26343 8954 0,'0'-24'15,"0"-1"17,0 0-1,-25 25-15,0 0-1,0 0-15,0 0 16,1 0-1,-1 0 1,0 0 0,0 0-1,0 25 1,1 0 0,24-1-1,-25-24 1,25 25-1,-25-25-15,25 25 16,0 0 0,-25-25-16,25 25 15,0 0 1,-25-25-16,25 24 16,0 1-1,0 0 1,0 0 15,0 0-15,0-1-1,0 1 1,0 0 0,25-25-1,-25 25 1,25 0-1,-25-1 17,25-24-32,-25 25 31,25-25-15,-25 25 15,24-25-31,1 0 15,0 0 17,0 0-32,-25 25 15,25-25 1,-1 0 15,1 0 0,0 0-15,0-25-16,0 25 16,-1 0-1,1 0 17,-25-25-32,25 25 0,0 0 15,-25-25 1,25 25 15,-25-24-31,24 24 16,1-25-1,-25 0 1,25 25 0,-25-25-1,0 0 1,0 1-1,0-1 1,0 0 0,0 0 15,0 0-15,0 1-1,-25 24 1,25-25-16,-25 0 15,25 0 1,-24 25 0,24-25-16,-25 0 31,0 1 0,0 24 0,25-25-15,-25 25 31</inkml:trace>
  <inkml:trace contextRef="#ctx0" brushRef="#br0" timeOffset="1.59001E6">27186 8979 0,'25'0'156,"0"0"-156,-1 0 16,1 0-1,0 0-15,0 0 16,0 0-16,-1 0 16</inkml:trace>
  <inkml:trace contextRef="#ctx0" brushRef="#br0" timeOffset="1.59032E6">27608 8855 0,'0'0'0,"0"25"16,0 0 15,-25 0-31,25-1 16,0 1-1,0 0-15,0 0 16,25 0-1,-1 0 1,1-25-16,25 0 16,-25 0-16,-1 0 15,1-25-15</inkml:trace>
  <inkml:trace contextRef="#ctx0" brushRef="#br0" timeOffset="1.59048E6">27756 8954 0,'-24'50'47,"73"-75"-47,-74 0 0,1 100 0,24-50 16,-25-25-16,25 25 0,0-1 15</inkml:trace>
  <inkml:trace contextRef="#ctx0" brushRef="#br0" timeOffset="1.59118E6">27905 8830 0,'0'0'0,"0"-24"16,-25 24-16,25-50 15,0 25-15,0 0 0,-24 25 16,24-24-16,-25-1 0,0 0 15,0 0-15,0 0 16,-24 1-16,24 24 0,0-25 16,0 25-16,1 0 0,-51 0 15,50 0-15,1 0 16,-1 0-16,0 0 0,0 0 0,-74 25 16,74-25-16,0 24 15,1-24-15,-1 25 0,-25 25 16,25-50-16,1 25 0,-1-1 0,0 1 15,0 25-15,25-25 16,-25-1-16,25 1 0,0 0 0,-25 0 16,25 0-16,0-1 15,0 1-15,0 0 0,25 0 16,0 25-16,-25-26 0,25-24 16,0 25-16,24 25 0,26-25 15,-50-1-15,-1 1 0,26-25 16,-25 25-16,24 0 0,26-25 15,-26 0-15,-24 25 0,25-25 16,-1 0-16,26 0 16,-50-25-16,24 25 0,-24-25 0,0 25 15,24-25-15,1 0 0,-25 1 16,0 24-16,-1-25 0,1 0 16,25-25-16,-25 26 15,-25-1-15,0 0 0,25 0 16,-25-25-16,0 26 15,0-26 1,0 25 0,-25 25-16,0-25 0,0 25 15,-25 0-15</inkml:trace>
  <inkml:trace contextRef="#ctx0" brushRef="#br0" timeOffset="1.59172E6">27657 8880 0,'0'0'0,"25"0"16,-50 25 31,25 0-47,-25-25 15,25 24-15,0 1 16,-24-25-16,-1 25 16,25 0-16,0 0 15,25 0-15,24-25 16,-49 24-16,50-24 15,-25 0-15,-1 0 0,1 0 16,0 0-16,0 0 0,0 0 16,-1 0-16,1 0 15,-25-24-15,0-1 0,-25 0 32,1 25-32</inkml:trace>
  <inkml:trace contextRef="#ctx0" brushRef="#br0" timeOffset="1.59187E6">27781 8979 0,'-99'273'78</inkml:trace>
  <inkml:trace contextRef="#ctx0" brushRef="#br0" timeOffset="1.98644E6">20513 8830 0,'0'25'125,"0"0"-110,0 0 1,0 0-16,0-1 16,0 1-1,0 0-15,-24-25 0,24 50 16,0-25-1,0-1-15,0 1 16,-25-25-16,25 25 0,0 0 0,0 0 16,0-1-16,0 1 15,-25 0-15,25 0 16,0 0-16,0-1 16,0 1-16,0 0 15,-25 0-15,25 0 16,0-1-16,-25 1 0,25 0 15,0 0 1,-24 0-16,24-1 0,0 1 16,0 0-16,0 0 15,0 0-15,0-1 16,-25 1-16,25 0 16,0 0 15,0 0-16,25-50 48</inkml:trace>
  <inkml:trace contextRef="#ctx0" brushRef="#br0" timeOffset="1.98708E6">20563 8880 0,'-25'0'16,"25"-25"0,25 25-1,0 0-15,0 0 32,-1 0-32,1 0 15,0 0 1,0 0-16,0 0 15,24 0-15,-24 0 0,0 0 16,49 25-16,-24-25 0,-25 0 16,24 0-16,1 0 0,0 0 15,49 0-15,-50 0 0,1 0 16,0 0-16,-1 0 0,1 0 16,-1 0-16,1 25 0,-25-25 15,0 0-15,-1 0 0,1 0 0,0 25 16,0-25-16,0 0 15,0 0-15,-1 0 16,1 24-16,0-24 0,0 0 0,0 0 16,-1 0-16,1 0 15,0 0-15,0 0 0</inkml:trace>
  <inkml:trace contextRef="#ctx0" brushRef="#br0" timeOffset="1.98773E6">20340 9823 0,'0'0'0,"-25"0"16,50 0 46,0 0-46,-1 0 0,1 0-16,0 0 0,0 0 15,24 0-15,-24 0 0,0 0 16,74 24-16,-49-24 0,0 0 15,24 0-15,-24 0 0,24 0 0,50-24 16,-74 24-16,24 0 0,-24 0 16,-26 0-16,51 0 0,-50 0 15,-1 0-15,1 0 16,-25-25 0</inkml:trace>
  <inkml:trace contextRef="#ctx0" brushRef="#br0" timeOffset="1.99486E6">21853 8954 0,'-25'0'47,"0"0"-16,1 0-15,-1 0 15,0 0-16,0 0-15,25-24 16,-50 24-16,26 0 16,-1 0-16,0 0 15,0 0 1,25-25-16,-25 25 16,1 0-16,-1 0 15,0 0 1,0 0-16,25-25 15,-25 25-15,1 0 0,-1 0 16,0 0 0,0 0-16,0 0 15,1 0 1,-1 0-16,0 0 16,0 0-1,0 0-15,1-25 16,-1 25-16,0 0 15,0 0-15,25-25 16,-49 25-16,24 0 16,0 0-16,0 0 15,0 0 1,1 0-16,-1 0 16,0-24-16,0 24 0,0 0 15,1 0-15,-1-25 16,0 25-16,0 0 15,0 0-15,0 0 47,1 0-31,-1 0-16,0 0 16,0 0-1,25 25 110,0-1-109,0 1-16,0 0 15,-25 0 1,25 0-16,0-1 16,0 1-16,-24-25 15,24 25-15,0 0 0,0 0 16,0 0-16,-25-1 16,25 1-16,0 0 15,0 0-15,0 0 0,0-1 16,0 1-16,-25-25 0,25 25 15,0 25-15,0-26 16,-25 1-16,25 0 16,-25 25-16,25-26 15,0 1-15,-24 0 16,24 0-16,-25 0 16,25-1-16,-25 1 15,25 0-15,0 0 16,0 0-16,0-1 15,-25-24 1,25 25-16,-25-25 16,25 25-16,0 0 15,0 0 1,0-1 0,0 1 62,25-25-63,0 0 1,0 0 0,-25-25-1,25 25-15,-1 0 0,1 0 16,0-24-16,0 24 15,0 0-15,-1 0 0,1 0 16,0-25-16,0 25 0,24 0 16,-24 0-1,0 0-15,25 0 0,-25-25 16,-1 25-16,1 0 16,0 0-16,25 0 0,-26 0 15,1 0-15,0 0 16,0 0-16,0 0 0,-1-25 15,1 25-15,0 0 16,0 0-16,0 0 0,-1 0 16,1 0-16,0 0 15,0 0-15,0 0 16,-1 0-16,1 0 0,0-25 16,0 25-16,0 0 0,-1 0 15,1 0 1,0 0-16,0 0 15,0 0 1,-1 0 0,1 0-1,0 0-15,0 0 16,-25-24-16,25 24 16,-50 0 93,0 0-109,0 24 16,0-24-16,1 0 15,-1 0-15,0 25 0,0-25 16,0 0-16,-24 0 15,24 25-15,-25-25 16,26 0-16,-1 0 0,0 0 16,0 0-16,0 0 0,-24 0 0,24 0 15,0 0-15,-24 0 16,24 0-16,0 25 0,-25-25 16,26 0-16,-1 0 15,0 0-15,0 0 0,0 0 16,1 0-16,-1 0 0,-25 25 15,25-25-15,0 0 0,1 0 16,-1 0-16,0 0 0,0 0 16,0 0-16,1 24 15,-1-24-15,0 0 0,0 0 16,0 0 0,1 25-16,24-50 93,24 25-93,1-24 16,-25-1 15,25 0-31,-25 0 16,25-24-16,-25 24 15,0 0-15,25 0 16,-25 0-16,0 1 0,0-1 16,0 0-16,0 0 15,0 0-15,0 1 0,0-1 16,0 0-16,0 0 16,0-24-16,0 24 0,0 0 15,49-25-15,-24 26 16,-25-1-16,0 0 15,0 0-15,0 0 16,0 1-16,0-1 16,0 0-1,0 0-15,0 0 16,0 0 0,0 1-1,0-1 16,25 0 1,-25 0 15,25 25-16,-25 25-16,24-25-15,1 0 16,0 0-16,0 0 16,0 0-16,0 25 15,-1-25-15,1 0 16,0 0-16,25 0 16,-26 0-16,1 0 0,0 0 15,0 0-15,24 0 0,1 0 0,-25 0 16,0 0-16,-1 0 0,1 0 15,25-25-15,-25 25 0,-1 0 16,1 0-16,0 0 0,0 0 16,49 0-16,-49 0 0,0 0 15,0 0-15,-1 0 0,1 0 16,0 0-16,0 0 0,0 0 0,-1 0 16,1 0-16,0 0 0,0 0 15,0 0 1,0 0-16,-1 0 0,1 0 15,0 0-15,0 0 16,0 0-16,-1 0 47,-48 0 15,-1 0-62,0 0 16,0 0-16,-24 0 16,24 0-16,0 0 15,0 25-15,0-25 16,-49 0-16,49 0 0,0 0 16,0 0-16,1 0 0,-1 0 15,-25 0-15,25 0 0,1 0 16,-26 0-16,25 0 0,-49-25 15,24 25-15,25 0 16,1 0-16,-1 0 0,-25-25 0,1 25 16,24 0-16,0 0 15,0 0-15,0 0 0,1 0 16,-1 0-16,0-25 16,0 25-16,0 0 15,1 0 1,24 25 78,0 0-79,0 0 1,0 0-1,0-1-15,0 1 16,0 0-16,-25 0 16,25 0-1,0 0-15,-25-25 0,25 49 16,0-24-16,0 0 16,-25 0-16,25 24 15,0-24-15,-25 0 16,25 0-16,0-1 0,-25 1 15,25 0-15,0 0 0,-24 0 0,24 24 16,-25-49-16,25 50 16,-25-25-1,25-1-15,0 1 0,-25 0 0,25 0 16,-25 0 0,25-1-16,0 1 15,-24-25-15,24 25 0,0 0 16,0 0-1,-25-25 1,25 24 15,0-48 141</inkml:trace>
  <inkml:trace contextRef="#ctx0" brushRef="#br0" timeOffset="2.00483E6">20935 9847 0,'25'0'156,"0"0"-125,0 0 16,-1 0-31,1 0 15,0 0 63,0 0-79,0 0 32,-1 0-31,1 0-1,0 0 1,0 0 0,0 0-1,-1 0 17,1 0-32,0 0 15,0 0 1,0 0-16,-1 0 15,1 0 17,0 0-17,0 0 1,-25-24 0,25 24-16,-1 0 46,1 0-14,0 0 15,0 0-16,0 0 16,-1 0-32,1 0 1,0 0 0,0 0-1,0 0 1,0 0 15,-1 0-15,1 0-1,0 0 1,0 0-16,0 0 16,-1 0-1,1 0 16,0 0-15,0 0 0,0 0-1,-1 0 1,1 0-16,0 0 78,0 0-78,0 0 16,-1 0-1,1 0 1,0 0 0,0 0-1,-25 24 16,25-24-31,-1 0 16,1 0 0,0 0-16,0 0 15,0 0 1,-1 0-16,1 0 31,0 0-15,0 0-1,0 0 1,-25 25-16,24-25 0,1 0 31,0 0 1,0 0-17,0 0 16,-1 0-15,1 0 0,0 0-1,0 0-15,0 0 16,0 0 0,-1 0-16,1 0 15,0 0-15,0 0 16,0 0-16,-1 0 15,26 0-15,-25 0 16,0 0 0,-1 0-1,1 0-15,0 0 16,0 0-16,0 0 16,-1 0-16,1 0 15,0 0 1,0 0-1,0 0 1,-1 0 0,1 0-16,0 0 15,0 25-15,0-25 16,-1 0 0,1 0-16,0 0 46,0 0-46,0 0 16,-1 0 0,1 0-1,0 0-15,0 0 16,0 0-16,-1 0 0,1 25 16,0-25-1,0 0-15,0 0 16,-1 0-16,1 0 15,0 25-15,0-25 16,0 0-16,0 0 16,-1 0-16,1 0 0,0 0 0,0 0 15,0 0-15,24 0 16,-24 0-16,0 0 0,0 24 0,-1-24 16,26 0-16,-25 0 15,0 0-15,-1 25 16,1-25-16,25 0 0,-25 0 0,-1 0 15,26 0-15,-25 0 16,0 0-16,-1 0 0,1 0 16,0 0-1,0 0 1</inkml:trace>
  <inkml:trace contextRef="#ctx0" brushRef="#br0" timeOffset="2.00653E6">21828 8855 0,'25'0'47,"0"0"16,0 0-48,-1 0-15,1 0 16,0 0-16,0 25 16,0-25-16,-1 0 15,1 0-15,0 0 16,0 0-16,-25 25 0,25-25 16,-1 0-16,1 0 0,25 0 15,-25 0-15,-1 0 16,26 0-16,-25 0 15,0 0-15,-1 0 0,1 0 0,25 0 16,-25 0-16,-1 0 16,1 0-16,0 0 0,0 0 15,0 0-15,-1 0 16,1 0-16,0 0 16,0 0-1,25 0-15,-26 0 16,1 0-16,0 0 0,0 0 15,0 0-15,-1 0 16,1 25-16,0-25 16,0 0-16,0 0 15,-1 0-15,26 0 16,-25 0-16,0 0 16,-1 0-16,51 0 15,-50 0-15,-1 0 0,1 0 16,0 0-16,25 24 0,-26-24 15,1 0-15,0 0 0,0 0 16,24 0-16,-24 0 16,0 0-16,0 0 15,0 0-15,-1 0 16,1 0-16,0 0 0,25 0 16,-26 0-16,1 25 0,0-25 15,0 0-15,0 0 0,0 0 16,-1 0-16,1 0 15,0 0-15,0 0 16,0 0 0,-1 0-16,1 0 15,0 0-15,0 0 0,0 0 0,-1 25 16,1-25-16,25 0 16,-25 0-16,-1 0 31,1 0-16,0 0 1,25 0 0,-26 0-16,1 0 15,0 0-15,0 0 16,0 0 0,-1 0 15</inkml:trace>
  <inkml:trace contextRef="#ctx0" brushRef="#br0" timeOffset="2.09146E6">22523 6772 0,'0'24'93,"-25"-24"-93,25 25 0,-25-25 16,25 25-16,-25-25 0,25 50 16,-25-25-16,25-1 0,0 1 15,0 0-15,0 0 0,0 0 16,25-1-16,25-24 16,-25 0-1,-1 0 1,-24-49-16,50 24 0,-50 0 0,25 0 15,-25 1-15,25-1 0,-25 0 16,0 0-16,0 0 0,0 0 16,0 1-16,-25-1 15,0 25-15,25 25 32,0-1-32</inkml:trace>
  <inkml:trace contextRef="#ctx0" brushRef="#br0" timeOffset="2.09162E6">22820 6995 0,'-99'-124'16,"198"248"-16,-74-124 15,0-25 1</inkml:trace>
  <inkml:trace contextRef="#ctx0" brushRef="#br0" timeOffset="2.092E6">23168 6772 0,'-174'124'0,"348"-248"0,-174 99 16,-25 25 0,25 25-1,-25-25-15,25 24 0,-25-24 16,25 25-16,-25 0 0,25 0 16,-24 0-16,24 0 15,0-1-15,24-24 16,1 25-16,0-25 15,0 0-15,0 0 0,-1-25 16,1 25-16,-25-24 0,25-1 16,0 0-16,0 0 0,-25 0 15,0 0-15,0 1 16,0-1-16,-25 25 0,25-25 16,-25 25-16,0 0 15,25 25-15,0 0 16</inkml:trace>
  <inkml:trace contextRef="#ctx0" brushRef="#br0" timeOffset="2.09217E6">23490 6697 0,'-25'149'62,"50"-298"-62,-50 323 0,25-149 0,0 0 16,0-1-16</inkml:trace>
  <inkml:trace contextRef="#ctx0" brushRef="#br0" timeOffset="2.09365E6">23515 6524 0,'0'-25'31,"-25"25"16,0 0-31,25-25-16,-25 25 15,1 0-15,-1-25 16,0 25-1,0 0-15,-24-25 16,24 25-16,0 0 16,0 0-16,0-24 0,1 24 0,-1 0 15,0 0-15,0 0 16,0 0-16,1 0 31,-1 0-15,25 24 15,0 1 0,0 0 1,0 0-32,-25-25 15,25 25-15,0-1 16,0 1-16,-25 0 15,25 0-15,0 0 16,0-1 0,0 1-16,0 0 0,0 0 15,0 0-15,-25-25 16,25 24-16,0 1 0,-24 0 16,24 0-16,0 0 15,0 0-15,0-1 0,-25-24 16,25 50-16,0-25 15,-25 0-15,25-1 0,0 1 16,-25 0-16,25 0 16,0 0-1,0-1 17,25-24 93,0 0-110,0 0-15,-1 0 16,1 0-16,25 0 0,-25 0 15,-1 0-15,1 0 0,0 0 16,25 0-16,-26 0 16,1 0-16,0 0 0,0 0 15,0 0-15,-25-24 78,0-1-62,0 0-16</inkml:trace>
  <inkml:trace contextRef="#ctx0" brushRef="#br0" timeOffset="2.09465E6">23788 6722 0,'0'25'62,"-25"-25"-46,25 25-16,-25-1 16,25 1-16,0 0 15,0 0-15,0 0 16,25-25-16,-25 25 15,25-25-15,-1 0 16,26 0-16,-25 0 16,0-25-16,0 0 15,-1 25-15,-24-25 16,25 0-16,-25 0 16,0-24-16,0 24 15,-25 0 1,25 0-16,-24 25 15,-1 0-15,0 25 16</inkml:trace>
  <inkml:trace contextRef="#ctx0" brushRef="#br0" timeOffset="2.09499E6">24284 6772 0,'25'0'16,"-50"0"-16,25 0 31,-25 24-15,0 1-16,25 0 15,0 0 1,25-25-1,25 0-15,-26 0 0,1 0 16,0 0-16,25-25 0,-26 25 16,-24-25-16,25 25 0,-25-25 15,0 1-15,0-1 0,-25 0 16,1 0 0,-26 25-16,25 0 0,0 0 15,25 25 1</inkml:trace>
  <inkml:trace contextRef="#ctx0" brushRef="#br0" timeOffset="2.09529E6">24780 6747 0,'-99'25'46,"74"-25"-46,149-25 16,-223 74-16,123-49 16,1 25-16,0-25 0,0 0 15,0 0-15,24 0 16,-24-25-16,0 25 16,-25-24-16,25-1 15,-25 0-15,0 0 16,-25 25-1,0 0-15,25-25 0,-25 25 0,0 0 16,25 25 0</inkml:trace>
  <inkml:trace contextRef="#ctx0" brushRef="#br0" timeOffset="2.09561E6">25152 6722 0,'-25'74'78,"0"-148"-78,75 148 16,-50-148-16,25 148 0,0-74 0,-1 0 15,26 0-15,-25 0 0,0 0 16,-1 0-16,1 0 0,0 0 15,0 0-15,-25-24 0,25 24 16,-25-25-16,0 0 16,0 0-16,-25 25 0,25-25 0,-25 25 15,0-24 1,0 24-16,1 0 16,24 24-16,24 1 15,1-25 1,0 25-16</inkml:trace>
  <inkml:trace contextRef="#ctx0" brushRef="#br0" timeOffset="2.09593E6">25797 6747 0,'0'74'62,"49"-74"-62,-123-74 0,99 74 0,74 74 0,-74-74 16,0 0-16,24 0 0,-24 0 15,0 0-15,-25-25 0,25 25 16,0 0-16,-25-24 16,-25 24-1,0 0-15,0 0 16,0 0-16,25 24 15,25-24 1,25 0 0,-25 0-16,-1 0 15,1 0-15</inkml:trace>
  <inkml:trace contextRef="#ctx0" brushRef="#br0" timeOffset="2.0961E6">26715 6846 0,'24'-50'63,"-48"100"-63,73-100 15,-24 50-15</inkml:trace>
  <inkml:trace contextRef="#ctx0" brushRef="#br0" timeOffset="2.31204E6">29096 8260 0,'25'0'47,"0"0"-32,-25 25-15,24-25 16,1 0 0,0 0-16,-25 25 15,25-25-15,0 0 0,-1 0 16,26 0-16,-25 0 0,0 0 16,-1 0-16,1 0 0,25 0 15,-25 0-15,-1 0 16,1-25 31</inkml:trace>
  <inkml:trace contextRef="#ctx0" brushRef="#br0" timeOffset="2.3124E6">29840 8186 0,'25'0'0,"-273"49"0,471-98 16,-198 24-16,-25 50 62,0-1-62,0 1 16,0 0-16,-25-25 16,25 50-16,-25-26 15,25 1-15,0 0 16,-25 0-16,25 0 16,0-1-16,-24-24 0,24 25 15,0 0 1,24-50 15</inkml:trace>
  <inkml:trace contextRef="#ctx0" brushRef="#br0" timeOffset="2.3128E6">30138 8136 0,'24'-25'0,"-272"248"0,472-421 15,-175 173 1,-24 25-16,25 0 16,-25 25-16,-1-25 0,-24 25 15,0 0 1,-24-25-16,-1 24 15,0 1-15,-25-25 16,50 25-16,-25-25 16,25 25-1,25 0 1,0-25-16,-25 24 16,25-24-16,0 25 0,-25 0 15,-25-25 16,25 25-31,-25-25 16,0 0-16,0 0 16,25 25-16,-24-25 0,-1 0 15</inkml:trace>
  <inkml:trace contextRef="#ctx0" brushRef="#br0" timeOffset="2.31299E6">30584 8210 0,'50'0'16,"-546"149"-16,942-298 16,-396 174-16,-50 0 0,0 0 15,-25 0-15,-25-1 0,26 1 16,-1 50-16</inkml:trace>
  <inkml:trace contextRef="#ctx0" brushRef="#br0" timeOffset="2.35018E6">26367 14684 0,'0'-24'0,"-24"-1"31,24 0-15,0 0 31,24 25-32,-24-25 1,25 25 0,25 0-16,-25 0 15,-1 0-15,1 0 16,0 25-1,-25 0-15,25 0 16,-25 0-16,0-1 16,0 1-16,0 0 0,0 0 15,-25 0-15,25-1 0,0 1 16,-25 25-16,0-25 0,1-25 16,24 24-16,0 1 0,-25-25 15,25 25-15,-25-25 0,0 0 31,25-25-15,-25 25-16,25-25 31,25 25 1,0 0-17,0 0-15,0 0 16,-1 25-16,1-25 0,0 0 15,0 25 1,0-25-16,-1 0 16,-24-25-1,25 25-15</inkml:trace>
  <inkml:trace contextRef="#ctx0" brushRef="#br0" timeOffset="2.35082E6">26764 14213 0,'0'0'0,"0"-25"16,0 0-16,0 1 16,0-1-16,0 0 15,25 25 17,0 0-32,0 0 15,-25 25-15,24 0 16,-24-1-1,0 1 1,0 0-16,0 0 16,0 0-16,-24-25 15,24 24 1,24 1 46,1-25-62,0 0 16,-25 25-16,25-25 16,-25 25-16,25-25 0,-25 25 15,0 0 1,-25-1 0,0-24-16,25 25 0,-25-25 15,0 0 1,1 25-16,-1-25 15,0 0 1,25-25-16,0 0 16</inkml:trace>
  <inkml:trace contextRef="#ctx0" brushRef="#br0" timeOffset="2.35131E6">27136 14114 0,'0'0'0,"25"0"16,0 0-1,0 0-15,0 0 16,-1 0 0,1 0-16,-25 25 0,25-1 15,-25 1 1,0 0-1,-50 0 1,26 0 0,-1-1-16,0 1 0,0-25 15,25 25-15,-25 0 16,75-25 15,-25 0-31,0 0 16,-1-25-16,1 25 0,25-25 15,-25 25-15,-1-25 16,1 25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4:24:01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3150 4266 0,'0'0'0,"-25"0"0,25-24 16,-24 24-1,-1-25 1,0 25 0,0 0-16,0 0 0,1 0 15,-1 0 1,0 0-16,25 25 0,-25-25 15,0 24-15,1 1 16,24 0-16,0 0 16,0 0-16,0-1 15,0 1-15,0 0 16,24 0-16,1-25 0,0 25 16,25-1-16,-26 1 15,26-25-15,-50 25 16,25-25-16,0 25 0,-1 0 0,-24-1 15,0 1 1,0 0-16,-24-25 0,24 25 16,-25-25-16,25 25 0,-50-1 15,25 1-15,1-25 16,-1 0-16,0 0 0,0 0 0,-24 0 16,24 0-16,0-25 0,0 25 15,0 0-15,1-24 16,24-1-1,24-25-15,26 50 16</inkml:trace>
  <inkml:trace contextRef="#ctx0" brushRef="#br0" timeOffset="291.813">3572 4217 0,'0'-25'0,"0"50"47,0 24-32,0-24 1,0 0-16,0 0 0,0 0 16,0 49-16,0-24 15,0-26-15,-25 26 0,0 24 16,25-49-16,0 50 15,0-51-15,-25 26 16,25-75 15,-24 25-31,24-25 0</inkml:trace>
  <inkml:trace contextRef="#ctx0" brushRef="#br0" timeOffset="442.4063">3324 4539 0,'0'0'0,"-25"0"15,25-25 1,25 25 0,0 0-16,-1 0 15,1 0-15,0 0 0,25 0 16,-1 0-16,1 0 16,-25 0-16</inkml:trace>
  <inkml:trace contextRef="#ctx0" brushRef="#br0" timeOffset="952.0559">3746 4713 0,'0'0'0,"24"-25"31,-24 0-15,25 0-16,-25 1 16,25-1-16,-25 0 0,0 0 15,0 0-15,-25 1 16,0-1-16,1 25 15,-1 0-15,0 0 0,25 25 16,-25-25-16,25 24 16,-25 26-16,25-25 15,0 0-15,50-25 0,-50 24 16,50 1 0,-26-25-16,1 0 0,0 0 15,0-25-15,0-24 16,-1 24-16,1 25 0,-25-25 15,25-24-15,0 24 16,0 0-16,-25 0 16,0 50 31,0 25-32,0-26-15,0 1 0,0 0 16,-25 49-16,25-49 0,0 0 15,0 25-15,0-26 0,-25 26 16,25 25-16,0-51 0,-25 26 16,25-25-16,0 24 0,0-24 15,-25 0-15,25 0 0,0-50 32,0 0-32,-24 0 15</inkml:trace>
  <inkml:trace contextRef="#ctx0" brushRef="#br0" timeOffset="1171.9704">4018 4465 0,'0'0'0,"25"-50"0,0 25 0,0 1 15,0-1 1,-1 25-16,1 0 16,0 25-16,0 24 15,0-24-15,-25 0 16,0 0-16,0 24 0,0-24 15,-25 0-15,0 0 16,0-1-16,0-24 16,1 25-16,-1-25 0,0 0 0,0 0 15,25-25-15</inkml:trace>
  <inkml:trace contextRef="#ctx0" brushRef="#br0" timeOffset="1452.948">4638 4266 0,'0'25'32,"0"0"-32,0 0 15,-24 24-15,24-24 16,0 0-16,0 0 15,-25-25-15,25 49 0,0-24 16,0 0 0,25 0-16,-1-25 15,-24 25-15,25-25 0,0 0 0,0 24 16,0-24 0,-1 0-16,-24-24 0,25 24 0,0-50 15</inkml:trace>
  <inkml:trace contextRef="#ctx0" brushRef="#br0" timeOffset="1613.6742">4812 4366 0,'-25'0'0,"0"0"16,25 24-16,-24-24 16,-1 50-16,25-25 0,-25 0 15,25-1-15,-25 1 0,25 25 0,-25-1 16,25 1-16,0-25 15,-24 0-15,24-1 0</inkml:trace>
  <inkml:trace contextRef="#ctx0" brushRef="#br0" timeOffset="2164.7198">2977 5259 0,'-25'0'15,"25"-25"16,25 25-15,-1 0-16,1 0 16,0 0-16,0 0 15,24 0-15,1 0 0,0 0 0,-1 0 16,1 0-16,74 0 0,-75 0 16,26 0-16,-1 0 0,1 0 0,24 0 15,50 0-15,-75 0 16,25 0-16,-24 0 0,24 0 15,99 0-15,-148 0 0,24 25 16,-49-25-16,0 0 16,-50 0-1,0 0-15</inkml:trace>
  <inkml:trace contextRef="#ctx0" brushRef="#br0" timeOffset="2957.0987">5507 4316 0,'-25'0'16,"0"0"31,25 25-47,-25 24 15,0-24-15,1 0 16,24 0-16,0 24 15,-25-24-15,25 0 0,0 0 16,0 24-16,0-24 0,-25 50 0,25-26 16,0-24-16,0 25 0,0-25 15,0-1-15,25 26 0,-25-25 16,25-25-16,-25 25 0,24-25 16,1 0-16,0 0 15</inkml:trace>
  <inkml:trace contextRef="#ctx0" brushRef="#br0" timeOffset="3849.0618">5730 4688 0,'0'0'0,"25"0"62,-1 0-46,26-25-16,-50 0 0,25 25 16,0-24-16,0-1 15,-1-25-15,-24 25 16,25 1-16,-25-1 16,0 0-16,-25 25 15,1 0-15,-1 0 16,0 0-16,0 25 15,0 0 1,0-1-16,25 1 16,0 0-16,25 0 0,-25 0 15,25-1-15,0-24 0,25 25 16,-26 0-16,1 0 16,0-25-16,-25 25 0,25-25 15,0 0-15,-1 0 16,-24-25-16</inkml:trace>
  <inkml:trace contextRef="#ctx0" brushRef="#br0" timeOffset="4033.5682">6152 4490 0,'0'0'0,"24"0"0,-24-25 15,0 50 17,25-1-32,-25 1 0,0 0 15,25 0-15,-25 0 16,25-1-16,24 26 0,-49 0 15,25-50-15,0 24 0,0 1 16,0 0-16,-1 0 0,1-25 16,-25-25-1</inkml:trace>
  <inkml:trace contextRef="#ctx0" brushRef="#br0" timeOffset="4245.0019">6449 4465 0,'-25'25'32,"1"-1"-32,-1 1 15,25 0-15,-25 0 0,0 24 16,25-24-16,-49 50 0,49-26 0,-25-24 16,0 25-16,25-25 0,-25 49 15,0-49-15,25 0 16,-24-25-16,24 24 0,0 1 15</inkml:trace>
  <inkml:trace contextRef="#ctx0" brushRef="#br0" timeOffset="4484.4963">6648 4614 0,'24'0'0,"-24"24"31,0 1-31,0 0 16,0 49-16,0-49 0,0 50 16,0-26-16,-24 51 15,-1-76-15,25 26 0,-25 24 16,25-49-16,-25 25 16,25-25-16,0-1 0,-25-24 31,25-24-31,0-1 0,0 0 15,0 0-15</inkml:trace>
  <inkml:trace contextRef="#ctx0" brushRef="#br0" timeOffset="4710.8917">6722 4490 0,'0'-25'16,"0"50"-16,25-75 0,0 25 0,-1 25 16,1 0-1,0 0-15,0 50 16,0-25-16,-25 24 15,0-24-15,0 0 0,0 24 16,-25-24-16,25 0 0,-50 0 16,25 0-16,1-1 0,-1-24 15,-25 0-15,25 0 16,25-24-16,0-26 16,25 25-16,25 0 15</inkml:trace>
  <inkml:trace contextRef="#ctx0" brushRef="#br0" timeOffset="6011.291">7045 4514 0,'24'-24'16,"-48"48"-16,48-24 15,-48 0 1,24 25-16,0 25 16,0-25-16,0-1 0,0 1 15,0 25-15,24-25 16,-24-1-1,25-24-15,0 0 0,-25-24 16,25 24-16,-25-50 0,0 25 16,0-24-16,0 24 0,0 0 15,-25 0-15,0 0 16,0 1-16,1 24 0,-1 0 16,0 24-1,25 1 1,25 0-1,24-25-15,-24 0 0,0 0 16,25 0-16,-26 0 0,1 0 16,0-25-1,0 0-15,0 25 16,-1 50 15,-24 0-31,0-26 16,0 1-1,0 0-15,25-25 16,-25 25-16,25-25 16,0-50-16,0 25 15,-25 1-15,24 24 0,-24-25 16,25 0-16,0 0 0,-25 0 16,0 50 30,0 0-46,0 0 0,0 0 16,25-1-16,0 1 16,-1-25-1,1 0-15,25 0 0,-50-25 16,25 25-16,-1-24 16,1 24-16,0-25 0,0 0 0,-25 0 15,25 25 1,-25-25-1,-25 50 1,25 0-16,-25-25 0,25 25 16,0 0-16,0-1 15,25-24-15,0 0 16,-1 0-16,1-24 0,0-1 16,0 0-16,-25 0 15,0 0-15,25 1 16,-25-1-16,-25 25 15,0 0-15,0 0 16,0 25-16,1-1 16,24 1-16,0 0 15,0 0-15,0 0 0,24-1 16,1 1-16,0-25 16,0 0-16,0 0 15,24-25-15,-49 1 0,25-1 16,0 0-16,-25 0 15,25 25 1,-25 25 0,0 0-1,0 0-15,0-1 16,0 1 0,25-25-1,-1 0 1,1 0-1,-25 25 1,0 0 0,25-25-1,0 0 1,0-25-16,24-25 0,-24 26 16,-25-1-16,25 0 15,0 0-15,-1-24 0,26-1 0,-25-24 16,0 24-16,-1 25 15,1-24-15,-25 24 0,25 0 16,-25 0-16,0 0 16,0 50-16,0 25 15,-25-25-15,0 49 16,1-49-16,24 24 0,-25 1 16,25 0-16,-25 49 15,25-50-15,-25 1 0,25 0 0,0-26 16,-25 76-16,25-75 0,0-1 15,0 1-15,-24-50 16,24 1-16</inkml:trace>
  <inkml:trace contextRef="#ctx0" brushRef="#br0" timeOffset="6149.9507">8260 4490 0,'0'0'0,"-25"-25"0,75 25 46,-50 25-46,74-25 16,-49 0-16,0 0 0,24 0 0,1 0 16,0 0-16,-1-25 0</inkml:trace>
  <inkml:trace contextRef="#ctx0" brushRef="#br0" timeOffset="6393.3691">8830 4093 0,'25'0'15,"0"0"1,0 74 0,0-49-16,-1 25 0,1-1 15,0-24-15,-25 25 0,25-1 16,-25 50-16,0-74 0,0 25 15,0-1-15,-25 1 0,25 0 16,-50 24-16,26-49 0,-1 0 0,0 0 16</inkml:trace>
  <inkml:trace contextRef="#ctx0" brushRef="#br0" timeOffset="21432.2087">3299 6201 0,'-25'0'0,"50"0"46,0 0-30,-25-25-16,25 25 16,-25-24-16,24 24 15,-24-25-15,25 25 16,-25-25-16,25 0 16,0 0-16,0 1 15,-25-1 1,24 0-16,-24 0 15,-24 25-15,-1-25 16,0 25-16,0 0 16,0 0-1,25 25-15,-24 0 16,-1 0-16,25 0 16,-25-25-16,25 24 0,0 1 15,0 25-15,0-25 16,0-1-16,0 1 0,50 25 15,-50-25-15,24-25 16,-24 24-16,25-24 0,0 25 16,0-25-16,0 0 0,-1 0 15,1-25-15,0 1 16,-25-1-16,0 0 0</inkml:trace>
  <inkml:trace contextRef="#ctx0" brushRef="#br0" timeOffset="21648.6282">3621 5978 0,'0'-25'0,"0"50"47,50 0-47,-50 0 16,50-1-16,-50 1 0,25 0 15,-1 0-15,1-25 0,0 49 16,0-49-16,0 25 0,-1 0 15,1-25 1,0 0-16,-25-25 16,0 0-16</inkml:trace>
  <inkml:trace contextRef="#ctx0" brushRef="#br0" timeOffset="21858.0662">3894 5928 0,'-24'0'15,"24"25"1,-25 0-16,0 0 16,25 0-16,-25-1 15,25 1-15,-25 0 0,1 0 0,24 0 16,0-1-16,-25 1 0,25 0 16,0 0-16,0 0 15,25-50 16</inkml:trace>
  <inkml:trace contextRef="#ctx0" brushRef="#br0" timeOffset="22112.0538">4167 5904 0,'0'0'0,"25"-25"0,-50 25 31,0 25-16,1-1-15,-1 1 16,0 0 0,0 25-16,0-26 15,25 1-15,0 0 16,-24 0-16,24 0 0,0-1 16,0 1-16,24-25 15,1 25-15,0 0 16,0-25-16,0 0 0,-1 0 15,1 0-15</inkml:trace>
  <inkml:trace contextRef="#ctx0" brushRef="#br0" timeOffset="22729.4389">4366 6201 0,'24'-25'47,"1"25"-47,0-24 15,-25-1-15,25 25 16,0-50-16,-25 25 0,0 1 16,0-1-1,-25 0-15,0 25 16,0 0-16,0 25 16,1-25-16,-1 25 15,0-1-15,25 26 0,0-25 16,0 0-16,0-1 15,25 1-15,0-25 16,-1 0-16,1 0 0,25 0 16,-25-25-16,-1 25 0,1-24 15,0 24-15,0-25 0,24-25 16,-24 25-16,0 1 0,0-1 16,0 0-16,-1 0 15,-24 0-15,0 1 0,25 24 16,-25-25-16,0 0 0,-25 25 31,1 25-15,24 0-16,-25-1 15,0 1-15,25 0 16,0 0-16,0 0 16,25-25-16,-25 24 15,25-24-15,-25 25 0,24-25 16,1 25-16,0 0 0,0-25 0,-25 25 15,0-1-15,0 1 16,0 0-16,-25-25 16,25 25-16,-50 0 15,26-25 1,-1 24-16,25-48 31,25-1-31,-25 0 0,24 0 16,-24 0-16,25 1 0</inkml:trace>
  <inkml:trace contextRef="#ctx0" brushRef="#br0" timeOffset="23032.1885">5110 5928 0,'0'0'0,"25"-24"0,-25-1 16,-25 25 0,0 0-1,25 25 1,-25-25-16,25 24 0,-25-24 15,25 25-15,0 0 16,0 0-16,0 0 16,25-25-16,0 24 15,0 1-15,0 0 0,-25 0 16,24-25-16,-24 25 16,0-1-16,-24-24 15,-1 25 1,0-25-16,0 25 15,0-25-15,1 0 16,24-25 0,0 0-16,49 25 0,-49-24 15</inkml:trace>
  <inkml:trace contextRef="#ctx0" brushRef="#br0" timeOffset="23325.3976">5407 6003 0,'-24'0'15,"48"0"48,1 0-63,0 0 0,0 0 15,24 0 1,-24 0 0,-25-25 46</inkml:trace>
  <inkml:trace contextRef="#ctx0" brushRef="#br0" timeOffset="23591.6861">5705 5705 0,'0'0'0,"0"-25"0,25 25 16,-25 25 15,0 0-16,0 0-15,0-1 16,0 51-16,0-50 16,0 0-16,0-1 0,0 26 15,0-25-15,-25 0 0,25-1 16,0 1-16,0 0 0,0 0 16,0 0-16,0-1 15,-25-24-15</inkml:trace>
  <inkml:trace contextRef="#ctx0" brushRef="#br0" timeOffset="23878.918">5904 5879 0,'0'0'0,"24"0"16,-48 0 30,-1 0-30,0 25-16,-25-1 16,50 1-16,-25-25 0,1 25 15,-1 0-15,25 0 16,0-1 0,0 1-16,25-25 15,-25 25-15,24-25 0,1 0 16,25 0-16,-25 25 0,0-25 0,-1 0 15,1 0-15,0 0 0,25-50 16</inkml:trace>
  <inkml:trace contextRef="#ctx0" brushRef="#br0" timeOffset="24664.757">3175 5631 0,'0'0'0,"-25"0"47,25 24-47,-25-24 16,25 25-16,-24-25 0,24 25 16,-25 25-16,0-26 0,25 1 0,-25 0 15,0 0-15,1 74 16,-1-74-16,25 49 15,-25-49-15,25 50 16,0-51-16,0 26 0,50-25 16,-1 49-16,-24-49 0,0 0 15,24 0-15,1-25 0</inkml:trace>
  <inkml:trace contextRef="#ctx0" brushRef="#br0" timeOffset="25412.7726">6226 5556 0,'0'25'15,"25"-25"17,0 0-32,-1 50 15,1-26 1,-25 1-16,25 0 0,0 0 16,-25 0-16,0-1 0,25 1 15,-25 0-15,0 74 16,24-74-16,-24 0 0,0 0 15,0 0-15,0 49 0,0-49 16,0 0-16,0-1 0,-24 1 16,24 0-16,0 0 0,-25-25 15</inkml:trace>
  <inkml:trace contextRef="#ctx0" brushRef="#br0" timeOffset="52787.4944">2902 6871 0,'0'-25'31,"0"50"79,0 0-79,0 0-16,0-1-15,0 1 16,0 0 0,-25 0-16,25 0 0,0 24 15,0-24-15,0 0 16,0 0-16,0-1 0,0 26 16,0-25-16,-24 0 0,24-1 15,0 26-15,0-25 16,0 0-1,0-1 1,-25-24 0,25 25-16,0-50 62,0 1-46,0-1-16,25-25 15,-25 25-15,0 1 16,24 24-16,-24-25 16,25 0-16,-25 0 15,25 25-15,-25-25 16,25 25-16,0 0 16,-1 0-1,-24 25-15,25-25 16,0 0-16,-25 25 0,25 0 15,-25 0-15,0-1 16,0 1-16,0 0 16,0 0-16,0 0 15,0-1-15,-25-24 16,25 25-16,-25-25 0,0 25 16,1-25-16,-1 0 15,0 0-15,0 0 31,25-25-31,0 0 32,25 1-17</inkml:trace>
  <inkml:trace contextRef="#ctx0" brushRef="#br0" timeOffset="53068.2619">3225 7268 0,'0'0'0,"24"0"31,-24 25 1,0-1-1,0 1-31,0 0 15,-24 0-15,24 0 16,0-1-16,-25 1 16,25-50 15,0 1-15</inkml:trace>
  <inkml:trace contextRef="#ctx0" brushRef="#br0" timeOffset="53215.3138">3249 7144 0,'0'0'0,"0"-25"0,25 25 62</inkml:trace>
  <inkml:trace contextRef="#ctx0" brushRef="#br0" timeOffset="53764.3596">3572 7268 0,'25'0'0,"-25"-25"16,0 0 0,0 0-1,0 1 1,0-1 0,-25 25 15,0 0-31,0 25 15,0-1-15,25 1 0,-24 0 16,-1-25-16,25 25 0,-25 24 16,25-24-16,-25 0 15,25 0-15,50 0 16,-25-25-16,24 0 16,-49-25-1,25 25-15,0-25 0,0 0 16,-1-24-16,1 49 15,-25-25-15,0 0 16,0 0-16,0 50 31,-25 25-15,25-26-16,0 1 16,0 0-16,0 0 0,0 0 15,25-1-15,0-24 16,-25 25-16,25-25 15,0-25 1</inkml:trace>
  <inkml:trace contextRef="#ctx0" brushRef="#br0" timeOffset="54426.2127">3969 7243 0,'0'-25'15,"0"0"1,25 25 0,-25-24-1,-25 24 17,0 0-17,0 0-15,0 0 16,1 0 15,24 24-31,0 1 0,-25 0 16,25 0-1,0 0-15,0-1 16,0 1 15,25-25-15,-25 25-16,24-25 15,1 25 17,0-25-17,0 25 1,0-25-16,-25 24 16,24-24-1,-24 25 1,0 0-1,0 0 1,0 0 15,-24-25-15,24 24-16,-25-24 0,0 25 16,0-25-1,0 25-15,1-25 16,-1 0-16,0 0 15,25-25-15,-25 0 16,25 1 15</inkml:trace>
  <inkml:trace contextRef="#ctx0" brushRef="#br0" timeOffset="57155.1888">4440 7293 0,'25'0'187,"0"0"-171,-1 0-1,1 0 1,0 0 0,0 0-1,0 0-15,-1 0 16,1 0 0</inkml:trace>
  <inkml:trace contextRef="#ctx0" brushRef="#br0" timeOffset="57386.5735">4514 7392 0,'0'0'0,"-24"0"15,48 0 32,1 0-47,25 0 16,-25 0-16,-1 0 0,1 0 15,0 0-15,0 0 0,0 0 0,-1 0 16</inkml:trace>
  <inkml:trace contextRef="#ctx0" brushRef="#br0" timeOffset="61443.8326">5655 7020 0,'0'0'0,"0"-25"47,-24 25-32,24-25 1,0 0 0,24 1-1,1 24-15,-25-25 16,25 25 0,0-25-16,0 25 15,-1-25 1,1 25-16,0 0 15,0 0 1,0 25-16,0-25 16,-25 25-16,24-25 15,-24 25-15,25-1 16,0 1-16,-25 0 16,0 0-16,0 0 15,0-1-15,0 1 0,0 0 16,0 0-16,0 0 15,0-1-15,-25-24 16,25 25-16,-25-25 16,25 25-16,-24 0 0,24 0 15,-25-1-15,0 1 16,25 0 0,-25-25-16,0 25 0,0 0 15,1-1 1,-1 1-16,0 0 15,0-25 1,0 0 15,1 0 1,24-25-17,0 0 1,0 1-1,24 24 1,-24-25 0,25 25-1,0 0 1,0 0 46,-25 25-46,25-25 0,-1 0-1,-24 24 1,25-24 0,0 25-1,0-25 16,-25 25-15,25-25 0,0 0 15,-25 25-31,24-25 31,1 0-15,0 0-1,0-25-15,0 25 16,-1-25 0,-24 0 15,0 1-15,0-1-16</inkml:trace>
  <inkml:trace contextRef="#ctx0" brushRef="#br0" timeOffset="62979.6634">6251 6772 0</inkml:trace>
  <inkml:trace contextRef="#ctx0" brushRef="#br0" timeOffset="73485.7419">6276 6772 0,'0'-25'156,"0"0"-140,0 0-16,0 0 15,0 1 1,-25 24 31,0 0-32,0 0 1,0 24 15,25 1-15,0 0 15,0 0-15,0 0 15,25-25-15,-25 24-16,25-24 15,-25 25 1,25-25-16,-25 25 15,25-25 1,-25 25-16,0 0 16,0 0-1,0-1 17,0 1-17,-25 0 16,0-25-15,0 0-16,0 0 16,1 0-1,24-25 1,0 0-16,24 1 16,1-1-16,0 0 15,0 0 1,0 25-16,-25-25 15</inkml:trace>
  <inkml:trace contextRef="#ctx0" brushRef="#br0" timeOffset="74188.9859">5234 7813 0,'25'0'32,"-25"-24"-17,24 24-15,1 0 16,0 0-1,0 0 1,0 0-16,-1 0 0,1 0 16,0 0-16,0 0 15,0 0-15,-1 0 0,1 0 0,25 0 16,-25 0-16,49 0 16,-49 0-16,24 0 0,1 0 0,-25 0 15,25 0-15,24 0 0,-24 24 16,-26-24-16,1 0 0,0 25 15,0-25-15,0 0 0,-1 0 16,-24 25-16,0-50 63</inkml:trace>
  <inkml:trace contextRef="#ctx0" brushRef="#br0" timeOffset="74621.2317">5680 7937 0,'0'0'0,"25"0"31,0 0-31,0 0 0,-1 0 15,26 0 1,-25 0-16,0 0 16,0 25-16,-25 0 0,24 0 15,-24 0-15,0 0 0,0-1 16,0 1-16,-24-25 16,24 25-16,-25-25 0,0 25 15,0-25-15,0 0 16,0 0-16,1 0 0,-1 0 15,0-25-15,25 0 16,-25 25-16,50-25 47,0 25-31,24 0-16,-24 0 0,0 0 15,0 0-15,0 0 16,0 0-16,-1 0 15,1 0-15,0 0 0,0 0 0,49-24 16</inkml:trace>
  <inkml:trace contextRef="#ctx0" brushRef="#br0" timeOffset="74991.2445">6697 7491 0,'-25'25'0,"1"-25"15,48 0 17,1 0-17,0 0-15,0 0 0,0 0 0,-1 0 16,1 0-16,25 0 16,-25 0-16,-25 25 15,25-25-15,-1 0 16,1 0-1</inkml:trace>
  <inkml:trace contextRef="#ctx0" brushRef="#br0" timeOffset="75317.3701">7169 7293 0,'0'0'0,"0"24"47,0 1-47,0 0 16,0 25-16,-25-26 15,25 1-15,0 0 0,0 0 16,0 0-16,0 24 0,0-24 0,0 0 15,0 0-15,0-1 0,0 26 16,-25-25-16,25 0 16,0-1-1,0 1-15,-25-25 0,25-25 32</inkml:trace>
  <inkml:trace contextRef="#ctx0" brushRef="#br0" timeOffset="75725.2833">7640 7441 0,'-25'0'0,"50"0"31,0 0-15,-1 0-16,1 0 15,0 0-15,0 0 0,0 0 16,-1 0-16,1 0 16,0 0-16,0 0 15</inkml:trace>
  <inkml:trace contextRef="#ctx0" brushRef="#br0" timeOffset="75908.7683">7640 7590 0,'0'25'15,"25"-25"1,49 0-1,-49 0-15,0 0 0,-1 0 16,1 0-16,25 0 0,-25-25 16,-1 25-16,-24-25 15</inkml:trace>
  <inkml:trace contextRef="#ctx0" brushRef="#br0" timeOffset="83263.9592">6226 6573 0,'0'-25'16,"0"50"62,-25 0-62,25 0-16,0 0 0,0-1 15,0 1-15,-25 0 0,25 0 16,0 0-16,-24-1 0,24 1 16,0 0-16,0 0 0,0 0 15,0 0-15,-25-25 16,25 24-1,25-48 1,-25-1 0</inkml:trace>
  <inkml:trace contextRef="#ctx0" brushRef="#br0" timeOffset="83508.241">6350 6722 0,'-25'0'15,"0"25"-15,1-25 16,-1 0-16,25 25 16,-25-25-16,0 24 0,0 1 15,1-25 1,24 25-16,24-25 31,-24 25-31,25-25 0,0 0 16,-25 25-16,25-25 0,24 25 15,-24-1-15,0 1 16,0-25-16,0 0 0</inkml:trace>
  <inkml:trace contextRef="#ctx0" brushRef="#br0" timeOffset="103818.8152">6449 6722 0,'0'-25'140,"-25"0"-124,25 1 0,-24 24-16,24-25 15,-25 25 1,25-25-16,-25 25 15,0 0 1,0 0 0,1 25-1,-1-25 1,25 25 0,-25-25-16,25 24 15,0 1 1,0 0 15,0 0-31,0 0 16,0-1-1,25 1 1,0 0 15,-1 0-31,1-25 16,-25 25-1,25-25-15,-25 25 0,25-1 16,-25 1 0,25 0-1,-25 0 1,0 0-16,0-1 16,-25-24-1,25 25-15,-25-25 16,25 25-16,-25-25 15,0 0 1,1 0-16,-1 0 16,0 0-1,25-25 1,-25 25-16,25-25 47,0 1-32,25 24 1,-25-25-16,25 0 16,0 25-1,-1-25-15,1 25 16,-25-25-16,25 25 0,-25-24 16,25 24-16,-25-25 15,25 25-15,-25-25 16,24 0-16,-24 0 15,25 25 1,-25-25-16,0 1 0,0-1 16,0 0-1,-25 0 1,25 0 0,-24 1-1,24-1 1,-25 25-16,0 0 15,0 0 1,0 0 0,1 0-1,24 25-15,-25-25 16,25 24-16,-25-24 16,25 25-16,0 0 15,-25 0 1,25 0-1,0-1 1,25 1 0,0-25-16,-25 25 15,25 0 1,-1-25-16,-24 25 16,25-25-16,0 25 15,0-25-15,-25 24 16,25-24-16,-25 25 15,24-25-15,-24 25 16,0 0 0,0 0-1,0-1 1,0 1 0,-24 0-1,-1-25 1,0 25-1,0-25 1,0 0-16,1 0 16,-1 0-1,25-25 17,0 0-17,0 0 1,25 1-1,-1 24-15,-24-25 16,25 25-16,-25-25 0,25 25 16,-25-25-16,25 25 0,0-25 15,-1 1 1,-24-1-16,25 25 16,0-25-1,-25 0 1,0 0-16,25 25 15,-25-25-15,0 1 16,0-1-16,0 0 16,0 0-1,-25 0-15,0 1 16,0 24 0,25-25-1,-24 25-15,-1 0 16,0 0-1,0 25 1,0-25-16,25 24 0,-24-24 16,24 25-16,-25-25 15,25 25 1,0 0 0,25 0-1,-1-25 1,-24 24-16,0 1 15,25-25-15,0 25 16,-25 0 0,25-25-16,-25 25 15,25-25-15,-25 25 16,0-1-16,24-24 0,-24 25 16,0 0-16,25 0 15,-25 0 1,0-1-16,0 1 15,0 0 1,-25-25-16,1 0 16,-1 0-1,0 0 1,25-25-16,-25 25 16,0 0-16</inkml:trace>
  <inkml:trace contextRef="#ctx0" brushRef="#br0" timeOffset="107000.6026">8756 6995 0,'0'-25'0,"-25"25"94,25 25-79,-25 0-15,25 0 16,0-1-16,0 1 15,0 0-15,-24 0 0,24 0 0,0-1 16,0 1-16,0 0 0,-25 25 16,25-26-16,0 1 0,0 0 15,0 0-15,-25 0 16,25-1-16,0 1 0,-25-25 16,25 25-16,0 0 0,-25 0 31,50-50 0</inkml:trace>
  <inkml:trace contextRef="#ctx0" brushRef="#br0" timeOffset="107640.2925">9004 7020 0,'0'0'0,"25"0"31,0 0-15,0 0-1,-1 0-15,1 0 16,0 0-16,0 0 15,-25 25 1,25-1-16,-25 26 16,0-25-16,0 0 15,0-1-15,-25 1 16,25 0-16,0 0 16,0 0-16,-25-25 0,0 49 0,0-49 15,25 25-15,-24-25 16,24 25-16,-25-25 0,0 25 0,0-1 15,0-24-15,0 0 16,1 0 15,24-24 16,24 24-31,1 0-16,0-25 15,25 25-15,-25 0 16,-1 0 0,1 0-16,0 25 15,0-25 1,0 24-16,-1-24 31,1 0 0,0 0-15,-25-24 0</inkml:trace>
  <inkml:trace contextRef="#ctx0" brushRef="#br0" timeOffset="108424.6086">9426 6945 0,'0'0'0,"-25"0"15,50 0 16,0 0-31,-1 0 16,1 0-16,0 0 16,0 25-16,0-25 0,24 0 15,1 0 1,-25 0-16,-1 0 16,1 0-16,0 25 15,-50-25 32,0 0-31,25 25 15,-24-25-31,24 25 16,-25-1-1,25 1 1,0 0-16,-25-25 15,25 25-15,0 0 16,-25-25-16,25 24 16,0 1-1,0 0-15,0 0 16,-25 0-16,25-1 0,0 1 16,0 0-1,-24 0-15,24 0 16,0-1-16,-25 1 15,25 0-15,0 0 16,0 0-16,0-1 16,-25-24-16,25 25 0,0 0 15,0 0 1,0 0 0,-25-25-16,25 24 15,0 1-15,0 0 16,-25-25-16,25 25 31,0-50 0,0 0-15</inkml:trace>
  <inkml:trace contextRef="#ctx0" brushRef="#br0" timeOffset="108870.4237">9401 7243 0,'25'0'32,"0"0"-17,-1 0 1,1 0-1,0 0-15,0 0 16,0 0-16,-1 0 16,1-25-16,0 25 15,0 0 1,0 0-16,-1 0 16,1 0-1</inkml:trace>
  <inkml:trace contextRef="#ctx0" brushRef="#br0" timeOffset="128022.4182">2952 9203 0,'25'0'796,"-1"0"-764,1 0-1,0 0 0,0 0-31,0 0 16,-1 0-1,1 0 1,-25-25-16,25 25 16,0 0-1</inkml:trace>
  <inkml:trace contextRef="#ctx0" brushRef="#br0" timeOffset="128250.8068">3398 9004 0</inkml:trace>
  <inkml:trace contextRef="#ctx0" brushRef="#br0" timeOffset="128752.4658">3423 8979 0,'0'0'0,"-25"0"16,25 25 47,0 0-48,0 0-15,0 0 16,0 24-16,0-24 15,0 0-15,0 0 0,0 24 16,0 1-16,0-25 16,-25-1-16,25 1 0,0 0 0,0 0 15,0 0-15,0-1 32,0-48-1,0-1-16,25-25-15,-25 25 16</inkml:trace>
  <inkml:trace contextRef="#ctx0" brushRef="#br0" timeOffset="129185.2162">3621 9054 0,'25'0'32,"0"25"-32,-25-1 15,25-24-15,0 50 16,0-25-16,-25 0 16,24 24-16,-24-24 15,0 0-15,0 0 16,-24-1-16,-1-24 0,25 25 15,-25-25-15,0 0 0,25 25 16,-50-25-16,26 0 16,-1 25-16,0-25 15,25-25 17,25 25-17,0 0-15,-1 0 16,1 0-16,0 0 15,0 0-15,0 0 16,0 0-16,-1 0 0,1 0 16,0 0-16,0 0 15,-25-25 1</inkml:trace>
  <inkml:trace contextRef="#ctx0" brushRef="#br0" timeOffset="129639.9896">4018 8979 0,'-24'0'0,"24"-25"16,24 25-1,1 0 1,0 0-16,0 0 16,0 0-16,-1 0 0,1 0 15,0 0 1,0 25-16,-25 0 62,0 0-46,0 0-16,0 0 16,0-1-16,0 1 0,0 0 15,0 25-15,0-26 16,0 1-16,0 50 0,0-51 16,0 1-16,0 0 0,0 0 15,0 0-15,-25-25 16,25 24-1,-25-24-15</inkml:trace>
  <inkml:trace contextRef="#ctx0" brushRef="#br0" timeOffset="129823.9092">4068 9277 0,'0'0'0,"-25"0"0,0 0 16,50 0 15,25 0-31,-25 0 16,24 0-16,1 0 16,-25 0-16,-25-25 0,24 25 15</inkml:trace>
  <inkml:trace contextRef="#ctx0" brushRef="#br0" timeOffset="130555.9627">7714 8806 0,'0'24'15,"0"1"17,-25 0-32,25 25 0,0-26 15,0 1-15,-24 0 16,24 0-16,0 25 0,0-26 15,0 1-15,-25 0 0,25 25 16,0-26-16,0 1 16,0 0-16,0 0 15</inkml:trace>
  <inkml:trace contextRef="#ctx0" brushRef="#br0" timeOffset="131120.8771">7913 8930 0,'0'-25'15,"24"0"-15,1 25 16,0-25-1,0 25-15,0 0 16,0 0 0,-1 0-1,-24 25-15,25 0 16,-25 0-16,25-1 16,-25 1-16,0 0 15,0 0-15,0 0 16,0 24-16,-25-24 0,0 0 15,25 0-15,-24 0 0,-1-1 16,0 1-16,25 0 16,-25 0-16,0-25 15,0 0 1,25-25 0,0 0-16,0 0 15,0 1-15,0-1 16,0 0-1,25 25 1,0 0 0,-25 25-16,25-25 15,0 25-15,-25-1 16,25 1-16,-25 0 16,24-25-16,1 0 15,0 0 1,0 0-1,0-25-15,-1 0 16</inkml:trace>
  <inkml:trace contextRef="#ctx0" brushRef="#br0" timeOffset="131637.4956">8483 9153 0,'25'0'0,"-50"0"0,50-25 0,0 0 15,-25 1 1,25 24-16,-25-25 0,24 25 16,-24-25-16,0 0 0,0 0 0,0 0 15,0 1-15,0-1 16,0 0-16,0 0 16,-49 25-16,24-25 15,0 25-15,0 0 16,1 25-16,24 0 15,-25 0-15,25 24 16,0-24 0,0 0-16,0 0 15,25 0-15,-25 0 0,0-1 16,49 26 0,-24-25-16,0 0 15,-25-1-15,49 1 16,-49 0-16,0 0 15,0 0 1,0-1-16,-49 1 0,-1 0 16,25 0-1,1-25-15,-1 0 16,0-25-16,0 0 16,25 0-1,0 1-15,0-1 0,25 25 16,-25-25-16,50 0 15,-50 0-15,24 25 0,-24-24 0,25 24 16,0-25-16,0 25 16</inkml:trace>
  <inkml:trace contextRef="#ctx0" brushRef="#br0" timeOffset="138791.4357">6226 5779 0,'0'0'0,"-25"0"16,25-24 31,25 24-47,0 0 15,0-25-15,-1 25 16,-24-25-16,25 25 0,25-25 16,-25 25-16,-1 0 0,26-25 15,-25 25-15,74-24 0,-74 24 16,24-25-16,51 25 0,-51-25 16,26 25-16,-26 0 0,-24 0 15,50 0 1,-51 0-16,1-25 62</inkml:trace>
  <inkml:trace contextRef="#ctx0" brushRef="#br0" timeOffset="139217.2728">7417 5531 0,'24'0'0,"1"-24"16,0 24-1,-25-25-15,25 25 0,-25-25 16,25 25-16,-25-25 0,0 0 16,0 1-16,0-1 15,-25 25-15,25-25 0,-25 25 0,0 0 16,0-25-16,1 25 0,-1 0 15,0 0-15,0 0 16,25 25 0,0 0-16,0 0 0,25 24 15,0-24 1,0 0-16,-1 0 0,-24-1 0,25 1 16,25 25-16,-50-25 0,25 24 15,-25-24-15,0 0 16,0 0-16,-25-25 0,0 24 15,0-24-15,-24 0 16,24 0-16,0 0 16,0 0-16,0-24 0,25-26 15,0 25 1,0 0-16,25 1 0,-25-1 0,25 0 16,0 25-16,0-25 0,-1 0 15,26 1-15,-25-1 0,0 0 16</inkml:trace>
  <inkml:trace contextRef="#ctx0" brushRef="#br0" timeOffset="139607.9641">7789 5259 0,'0'-25'0,"0"0"16,-25 25-16,0-50 0,0 26 15,0 24-15,1-25 0,-1 25 16,-25-25-16,25 0 0,1 25 15,-26 0-15,25 0 0,0 0 16,-24 0-16,-1 25 0,25-25 16,1 25-16,-1 0 15,-25-1-15,25 1 0,1 25 0,24-25 16,-25 24-16,0 1 0,0 49 0,25-49 16,0 24-16,0-24 15,0-1-15,0 1 0,25 49 16,0-49-16,24-25 0,-24 24 15,25-24-15,99 25 0,-100-26 16,26-24-16,-26 0 16,26 0-16,49-49 0,-75 24 0,1 0 15,-1-24-15,26-51 16,-25 1-16,-26 25 16,1-1-16,-25 26 0,0-26 0,-25 1 15,25 24-15,-49 25 0,24 1 16,0 24-16,0 0 0,0-25 15</inkml:trace>
  <inkml:trace contextRef="#ctx0" brushRef="#br0" timeOffset="140895.4302">22498 2902 0,'0'-25'0,"25"1"15,-25-1-15,0 0 16,0 0-1,0 0-15,-25 25 0,25-24 16,-25-1-16,25 0 0,-25 25 16,-24-75-16,24 26 0,25 24 15,-25 0-15,-25-24 0,26 24 16,-1 0-16,-25 0 0,25 0 16,-24 25-16,-50-24 15,49 24-15,0 0 0,1-25 16,24 25-16,-25 0 0,-49 49 0,49-49 15,1 25-15,-1 0 0,1 0 16,-26 49-16,50-49 0,-24 25 16,24-1-16,0 1 0,0 0 15,1 24-15,24-24 0,0-1 16,-25 1-16,25-1 0,0 1 16,25 24-16,-25-24 0,24-25 0,1 24 15,0-24-15,25 50 16,-1-51-16,1 1 0,-25 0 15,24 0-15,1 0 0,74-1 16,-50 1-16,-24-25 0,24 0 0,1 0 16,-26 0-16,75 0 0,-49-25 15,-26 25-15,1-24 0,0-1 16,49-25-16,-74 25 0,24 1 16,-24-26-16,0 25 0,24-24 15,-24-51-15,0 51 0,0 24 16,-25-25-16,0-49 0,0 25 15,-25 24-15,25 25 0,-25-24 16,-74-51 0,74 76-16,-24-1 0,24 0 0,-25 0 15,1 0-15,-26 1 16,26 24-16,-1-25 0,0 25 0,1 0 16,-50 0-16,24 0 0,26 0 15,-1 0-15,0 25 0,-99 24 16,125-49-16,-1 25 15,0 0-15,0 0 0,25 24 16,0-24-16,0 0 0,50 0 16,-25 0-16,-1-1 0</inkml:trace>
  <inkml:trace contextRef="#ctx0" brushRef="#br0" timeOffset="142440.4581">21332 3423 0,'0'-25'0,"-25"25"16,0 0 0,1 0-16,-1 0 15,25 25-15,-25-25 0,0 0 16,0 25-16,1 0 15,-26-25 1,25 24-16,0-24 0,1 0 16,-1 25-16,-50-25 15,51 0-15,-1 25 0,-25-25 16,25 0-16,-24 0 0,-26 25 0,26-25 16,-1 25-16,0-25 0,1 24 15,-50-24-15,49 25 16,-24-25-16,24 25 0,-24-25 0,-1 25 15,-49-25-15,50 25 0,-25-25 16,24 25-16,-24-25 0,0 24 0,-125-24 16,125 25-16,-25-25 0,25 25 15,-25 0-15,-124 0 0,149-25 16,-25 24-16,0 1 16,0-25-16,0 25 0,-124 0 0,124 0 15,24-25-15,-24 24 0,0-24 16,25 25-16,-99 0 15,74-25-15,24 25 0,1-25 0,0 0 16,-100 25-16,100-25 0,0 0 16,0 0-16,0 24 15,-1-24-15,-98 0 0,124 0 0,-26 0 0,26 0 16,-1 0-16,-73-24 16,98 24-16,-24 0 0,24-25 15,-24 25-15,24 0 0,-124-25 16,125 0-1,-1 25-15,-24-25 0,49 25 0,-25 0 16,26 0-16,-1-24 0,-25 24 16,-24 0-16,49 0 0,-50 0 15,26 0-15,-50 0 16,49 0-16,0 24 16,1-24-16,-26 25 0,26-25 0,-75 0 15,-25 50-15,75-50 0,-1 25 16,-148-1-16,148 1 15,1-25-15,-25 25 16,24-25-16,-73 25 0,73 0 16,1-25-16,-1 24 0,1-24 0,-50 25 15,49 0-15,-49 0 16,50-25-16,0 25 16,-50-1-16,74-24 0,-24 25 0,24-25 15,0 0-15,-49 25 16,50-25-16,-1 25 0,25-25 0,-24 25 15,-1-25-15,-25 24 0,51-24 0,-26 0 16,25 25-16,0-25 0,-49 50 16,49-50-16,-24 25 0,-1 24 15,0-49-15,-24 50 16,24-25-16,26-1 0,-26-24 16,-74 75-16,74-50 15,1-25-15,-1 25 0,1-1 16,-1 1-16,-49 25 15,74-25-15,-25-25 0,1 24 0,-1 1 16,-24 0-16,49 0 16,-25 0-16,25-1 0,-24-24 0,-1 25 15,-24 0-15,24 0 0,25 0 16,-24-1-16,-1-24 0,-24 50 16,24-50-16,25 25 0,-49 0 15,0-1-15,49 1 16,0-25-16,0 25 0,0 0 15,0-25-15,25-25 79,0 0-64,0 0 1,0 1-16,0-1 15,25 25 1,-25-25-16,25 25 16,-25-25-1,0 0-15,25 25 16,-50 25 15,-25 25-15,26-25-16,-1-1 0,0 1 15,0 0-15,0 0 16,25 0-16,50-1 16,-25-24-16,49 0 15,-24 0-15,74 0 16,-50 0-16,1 0 0,-1 0 16</inkml:trace>
  <inkml:trace contextRef="#ctx0" brushRef="#br0" timeOffset="169147.0822">4787 9153 0,'0'-25'32,"25"25"61,0 0-93,0 0 16,0 0-16,-1 0 16,1 0-16,25 0 15,-25 0-15,-1 0 0,1 0 16,0 0-16,25 0 16,-26 0-16,1 0 0,0 0 0,0 0 15,0 0-15,24 0 16,-24 0-16,25 0 0,-26 0 15,1 0-15,25 25 0,-1-25 16,-24 0-16,0 0 0,0 0 16,24 0-16,1 0 0,-25 0 0,24 0 15,-24 0-15,0 0 0,25 0 16,-1 0-16,-24 0 0,0 0 16,0-25-16,24 25 15,-24 0-15,0 0 16,0 0-16,0 0 15,-1 0-15,1 0 0,0 0 16,25 0-16,-26 0 16,1 0-16,0 0 15,0 25-15,0-25 16,-1 0-16,1 0 0,25 0 16,-25 0-1,-1 0-15,1 0 0,0 0 16,0-25-16,0 25 0,-1 0 15,1 0-15,0 0 0,0 0 16,0 0-16,-1 0 0,1 0 16,0 0-16,25 0 15,-25 0-15,-1 0 0,1 0 16,0 0-16,0 0 16,0 0-1,-1 0-15,1 0 16,0 0-16,0 0 15,0 0-15,-1 0 16</inkml:trace>
  <inkml:trace contextRef="#ctx0" brushRef="#br0" timeOffset="169411.4674">6995 8979 0,'25'0'31,"0"0"-31,-25 25 16,24 0-16,1-25 0,-25 25 15,25-25-15,-25 25 0,25-25 16,-25 24-16,0 1 0,0 0 15,-25 0-15,0 0 16,0-25-16,1 24 16,-51-24-16,50 0 15,-24 25-15</inkml:trace>
  <inkml:trace contextRef="#ctx0" brushRef="#br0" timeOffset="169917.2412">4862 8954 0,'0'-24'32,"-25"48"-1,0 1-15,0 0-16,0 0 15,1-25-15,-26 50 0,25-26 16,25 1-16,-25-25 0,25 25 15,0 0-15,25 0 16,25-1-16,-1 1 16,-24-25-16,25 25 0,0-25 15,-26 0-15,26 25 0</inkml:trace>
  <inkml:trace contextRef="#ctx0" brushRef="#br0" timeOffset="178895.0512">27831 4514 0,'-25'0'140,"25"-24"-124,-25-1-16,25 0 0,-25 0 16,25 0-1,-24-24-15,24 24 16,0 0-16,0 0 0,0-24 16,0-1-16,0 1 0,0 24 15,0 0-15,0 0 0,0-24 0,0-1 16,0 25-16,0 0 0,-25 1 15,25-1-15,0-25 0,-25 25 16,25 1-16,0-1 16,-25 0-16,25 0 0,0 0 15,0 0 1,-25 25 0,25 25 77,0 0-77,-24-25-16,24 25 0,-25 0 16,0 24-16,25-24 0,-25 0 0,25 0 15,-25 0-15,1-1 0,-1 1 16,25 0-16,-25 0 0,0 0 15,25-50 17,0 0-17,25 0-15,-25 0 0,25 1 16,-25-26-16,0 25 0,25 0 16,-1 25-16,-24-24 0,25-1 15,-25 0-15,25 0 0,-25 0 16,25 0-1,-25 1 1,25 24-16,-1 0 31,1 24 1,0 1-32,0 0 0,0 0 15,-1-25-15,1 25 0,0 0 16,25-1-16,-26 1 15,1-25-15,0 25 0,0-25 16,0 0-16,-1-25 16</inkml:trace>
  <inkml:trace contextRef="#ctx0" brushRef="#br0" timeOffset="179687.9025">28798 3845 0,'25'0'16,"-50"0"-16,50-25 0,-25 0 16,25 0-16,-25 1 15,0-1-15,-25 25 16,25-25-16,-25 25 15,-24 0-15,24 0 16,0 0 0,0 0-16,0 25 15,25 0-15,0-1 16,0 1-16,25 0 0,-25 0 16,25 0-16,-25-1 0,50 1 15,-26 0-15,1 25 16,0-50-16,-25 24 15,25 1-15,-25 0 0,0 0 16,-25-25-16,0 0 16,0 25-16,1-25 15,-1 0-15,0 0 0,25-25 16,-25 25-16,25-25 16,0 0-16</inkml:trace>
  <inkml:trace contextRef="#ctx0" brushRef="#br0" timeOffset="179895.3471">29096 3696 0,'25'-25'16,"-50"50"-16,75-75 15,-50 100 17,0-25-32,0 0 0,0-1 15,-25 1-15,25 50 16,0-51-16,0 26 0,0-25 0,-25 0 15,25 24-15,0-24 0,0 0 16,-25 0-16,25-1 16</inkml:trace>
  <inkml:trace contextRef="#ctx0" brushRef="#br0" timeOffset="180903.7151">28947 3919 0,'0'0'16,"-25"0"-16,0 0 15,50 0 1,25 0-16,-25 0 16,-1 25-16,1-25 0,25 0 15,-25 25-15,49-25 0,-24 0 0,-25 0 16,-1 0-16,26 0 0,-25 0 16,24-25-1,-49 0-15,0 0 16,-24 1-1,-1 24-15,0 0 0,0 0 16,0 0-16,1 0 0,-1 0 16,25 24-16,-25-24 0,0 25 15,25 0-15,0 0 16,0 0-16,0-1 16,25-24-16,0 0 15,0 0-15,-1 0 0,1 0 0,-25-24 16,25 24-16,-25-25 0,25 25 15,-25-25 1,25 25-16,-25 25 31,-25-25-31,25 25 16,0-1 0,25-24-16,-25 25 15,24-25-15,1 0 16,0-25-16,0 1 0,0-1 15,-25 0-15,24 25 16,-24-25-16,0 50 31,0 0-15,25 0 0,-25-1-16,0 1 15,25-25 1,0 0-1,0 0-15,-1 0 16,1 0-16,0 0 16,25 0-16,-26 0 15,1 0-15,0 0 0,0 0 16,0 0-16,-1 0 0,1 0 16,-25-25-1,0 1-15,-25-1 31,25 0-15,-24 25-16,-1 0 0,-25 0 16,25 0-16,-24 25 15,24 0 1,25-1-16,-25-24 0,25 25 16,25-25-16,-25 25 0,25-25 15,0 0-15,-1 0 16,1 0-16,25-25 0,-25 25 0,-1-49 15,1 49-15,0-25 0,25-25 16,-26 25-16,1 1 16,0-1-16,0-25 0,0 25 15,-1 1-15,-48 48 32,-1 1-17,25 0-15,-25 25 0,25-26 16,0 1-16,-25 0 0,25 0 15,0 0-15,0-1 0,0 1 16,25 0-16,25-25 16,-1 0-16,-24 0 15</inkml:trace>
  <inkml:trace contextRef="#ctx0" brushRef="#br0" timeOffset="181342.5394">30386 3969 0,'25'-25'16,"-50"50"-16,50-75 0,-25 25 15,0 1-15,-25 24 0,25-25 16,-25 25-16,0 0 0,0 0 15,1 0-15,-1 0 0,0 25 16,0-1-16,25 1 16,-25 25-16,50-25 15,0-25 1,0 0-16,0 0 0,24-25 16,-24 25-1,0-25-15,-25 0 16,0 50 31,25 0-32,-25 0 1,49-25-16,-24 0 16,-25-25-1,25 25 63,0 0-78,-1-25 16,1 25-16,-25-25 16,25 0-16,0 1 15,0 24-15</inkml:trace>
  <inkml:trace contextRef="#ctx0" brushRef="#br0" timeOffset="181752.4429">30807 3994 0,'0'0'0,"0"24"0,25-24 0,0 0 32,-25-24-32,25-1 15,-25 0 1,0 0-16,0 0 15,-25 25-15,0-24 16,0 24-16,1 0 0,-1 0 0,0 0 16,25 24-16,-25 1 0,0 0 15,1 0-15,24 0 16,0-1 0,24 1-16,26-25 15,0 0-15,-1-25 16,1-24-16,-25 24 15,24 0-15,-24 0 0,0 1 16,0-26-16,-1 25 0,26-24 16,-25 24-16,0 0 0,-25 0 15,24 25-15,-24-25 0,0 50 16,0 0 0,-49 0-16,24 49 15,0-49-15,0 25 0,25-26 0,-49 100 16,49-99-16,0 25 15,0-25-15,-25-1 0,25 1 16</inkml:trace>
  <inkml:trace contextRef="#ctx0" brushRef="#br0" timeOffset="182659.2618">29220 4539 0,'0'0'0,"25"0"0,-25-25 0,25 1 16,-1-1-16,-24 0 15,25 25-15,-25-25 16,25 25-16,-50 0 47,0 25-32,1-25-15,24 25 0,-25-25 16,25 25-16,-25-1 0,25 1 16,-25 0-16,25 0 0,0 0 15,0 24-15,0 1 0,-25-1 0,25-24 16,0 25-16,0-25 15,0 0-15,0 24 0,0-24 16,-24 0-16,24 0 16</inkml:trace>
  <inkml:trace contextRef="#ctx0" brushRef="#br0" timeOffset="184098.2035">29096 4713 0,'0'0'0,"25"0"32,24 0-32,-24 0 15,25 25-15,-25-25 16,24 0-16,-24 0 0,0 0 0,0 0 16,-1 0-16,1 0 0,-25 24 46,0 26-30,0-25-16,0 0 16,0 0-16,0-1 0,25-24 15,0 0 1,0-24-16,-1 24 16,-24-25-16,25 0 0,-25-25 15,0 1-15,-49 24 16,49 0-16,-25 25 0,25-25 0,-25 25 15,25-25-15,25 50 32,0-25-17,-1 0-15,1 25 0,25-25 16,-25 0-16,-1 0 0,1 0 0,0 0 16,0 0-16,0 0 15,-25 25 1,0 0-1,0-1-15,-25-24 16,25 25-16,0 0 0,-25 0 16,25 0-16,25-25 31,0-25-15,-1 0-16,1 25 0,0-50 15,0 50-15,0-49 16,-1 49-16,1-25 0,0 0 15,0 0-15,-25 50 32,0 0-17,-25-25 1,25 25-16,0 0 0,0-1 0,-25 1 16,25 0-1,0 0-15,0 0 16,0 0-1,0-50 1,25 0 0,0 25-16,0-25 0,-1 0 15,1 25-15,-25-25 0,25 1 16,0 24-16,0-25 0,-1 25 16,-24 25-1,0 24 1,-24-24-16,24 0 15,0 0-15,0 0 16,0-1-16,24-24 16,1 0-1,0 0-15,0-24 16,25 24-16,-1-25 16,1 0-16,-25 25 0,-1 0 15,1 0-15,-25-25 0,25 25 16,-25-25-1,0 0 1,-25 25 0,25-24-16,-25 24 15,1 0 1,-1 24-16,25 1 16,-25-25-16,25 25 15,0 0-15,-25-25 0,25 25 16,25 0-1,0-25-15,24 0 16,-24 0-16,0 0 16,-25-25-16,25 25 15,-25-25 1,0 50 0,-25-25-1,25 25-15,0-1 16,25-24 15,0 0-15,-1-24-16,1-1 0,0 0 15,0 0-15,-25 0 16,25 0-16,24-24 0,-24 24 16,0 0-16,0 0 0,-25 1 0,24-26 15,1 25-15,0 0 16,-25 1-16,0 48 31,-25 26-15,25 0-16,0-26 0,-25 26 15,1-25-15,-1 24 0,0 26 0,25-25 16,-25-26-16,25 26 0,-25-25 16,25 24-16,0-24 15,-24-25-15,24 25 16</inkml:trace>
  <inkml:trace contextRef="#ctx0" brushRef="#br0" timeOffset="184248.3264">30584 4738 0,'0'0'0,"25"0"16,25 0-1,-1 0-15,1 24 16,-25-24-16,24 25 0,-24-25 0,0 0 15,24 0-15,-24 25 0</inkml:trace>
  <inkml:trace contextRef="#ctx0" brushRef="#br0" timeOffset="205293.2434">19571 6028 0,'25'0'47,"0"0"-31,-25-25-16,24 25 31,-24 25 16,25-25-47,0 0 0,0 0 16,0 0-16,-1 0 15,26 0-15,0 0 16,-26 0-16,1 0 0,25 0 15,-25 0 1,-1 0-16,1 0 0,0 0 0,25 0 16,-26 0-16,1 0 0,0 0 15,0 0-15,24 24 16,-24-24-16,0 25 16,0-25-16,0 0 0,-1 0 15,1 0-15,0 0 16,0 0-16,24 0 0,-24 0 0,0 0 15,25 0-15,-26 0 0,1 0 16,25 0-16,-25 0 16,0 0-16,-1 0 0,1 0 0,0-25 15,0 25 48,0 0-48,-1 0-15,1 0 16,0 0-16,25 0 16,-50 25-16,24-25 0,1 0 15,0 0 1,0 25-16,0-25 0,-1 0 0,1 0 16,0 0-16,25 25 0,-26-25 15,26 0-15,-25 0 16,0 0-16,-1 0 15,1-25 48,25 25-63,-25 0 16,-1 0 46,1 0-31,0-25-15</inkml:trace>
  <inkml:trace contextRef="#ctx0" brushRef="#br0" timeOffset="216822.6474">8781 8012 0,'-25'0'0,"0"0"0,50 0 31,0-25-15,0 25 0,49 0-16,-49 0 0,24 0 0,-24 0 15,25 0-15,0 0 0,24 0 16,-24 0-16,-26 0 0,1 25 16,0-25-16,0 0 15,-25 25 1,-25-25-16,0 0 15,0 0-15,1 0 0,-1 0 0,0 0 16,-49 0-16,49 0 0,-25 0 16,25 0-16,0 0 0,-24 0 15,24 0-15,0 0 0,0 0 16,50 0 15,0 25-15,0-25-16,0 0 0,-1 0 15,1 0-15,25 0 0,0 0 0,-26 0 16,1 0-16,0 0 16,25-25-16,-26 25 0,-73 0 31,24 0-31,0 0 16,0 0-16,-24 0 0,-1 0 15,0 25-15,26-25 0,-1 24 16,0-24-16,0 25 0,0 0 15,25 0 1,25-25-16,25 0 16,-1 0-16,-24 0 0,0 0 15,50 0-15,-51-25 16,26 25-16,-25 0 0,0 0 0,49 0 16,-49 0-16</inkml:trace>
  <inkml:trace contextRef="#ctx0" brushRef="#br0" timeOffset="229438.1025">3696 10145 0,'-25'0'16,"0"25"46,25 0-62,-25 0 16,25-1 0,-24 1-16,24 0 15,0 0-15,0 24 16,0-24-16,0 0 15,24-25-15,-24 25 0,25 0 16,0-25-16,0 0 16,0 0-1,0 0-15,-1-25 16,1 0-16,-25 0 0,0 0 16,25 25-16,-25-24 15,0-1-15,0 0 0,0 0 16,0 0-16,-25 1 15,25-1 1,-25 25-16,1 0 16,-1 0-16,0 0 31,25 25-15</inkml:trace>
  <inkml:trace contextRef="#ctx0" brushRef="#br0" timeOffset="231304.8993">7789 10195 0,'0'0'0,"0"-25"16,0 0 15,0 0-15,24 1-16,-24-1 31,25 25-31,0 0 15,0 0 17,-25 25-32,0-1 0,25-24 15,-25 50-15,0-25 16,0 24-16,-25-24 16,25 0-1,-50 25-15,25-26 16,1 1-16,-1-25 15,0 25-15,0-25 16,25-25 0,-25 0-16,25 1 31,25 24-15,0 0-1,0 24 1,-25 1-16,25-25 15,-1 0-15,-24 25 16,25 0-16,0-25 16,0 0-1,0 0-15,-1 0 0,-24-25 16,25 25-16</inkml:trace>
  <inkml:trace contextRef="#ctx0" brushRef="#br0" timeOffset="231819.5198">8136 10046 0,'0'0'0,"-25"0"16,50 0 15,0 0-16,0 0-15,-1 0 16,1 0-16,0 25 0,-50-25 47,0 0-31,1 0-1,-1 0-15,0 0 16,0 25-16,25-1 15,0 1 1,25 0 0,0 0-1,-25 0-15,0-1 0,25 1 16,-1 0-16,-24 0 0,25 0 16,-25-1-1,0 1 1,-25-25-1,1 0 1,-1 0 0,0 0-1,0-25 1,25 1-16,0-1 16</inkml:trace>
  <inkml:trace contextRef="#ctx0" brushRef="#br0" timeOffset="232317.1877">8508 10021 0,'0'0'0,"25"0"31,24 0-15,-24 0-1,0 0-15,0 0 16,0 0-16,-50 0 31,0 0-15,-25 0-1,50 25-15,-24-25 0,-1 0 16,0 25-16,25 0 16,-25-1-1,25 1-15,0 0 0,25 0 16,0 0 0,0-1-16,-1-24 0,-24 25 15,25-25-15,-25 25 0,25 0 16,0 0-1,-25-1-15,-25-24 16,25 25-16,-25-25 0,0 0 0,1 25 16,-1-25-16,0 0 15,0 0-15,0 0 0,1 0 16,-1-25-16,0 25 16</inkml:trace>
  <inkml:trace contextRef="#ctx0" brushRef="#br0" timeOffset="235308.1132">4514 10294 0,'-24'0'0,"24"-25"16,24 25 0,1 0-1,0 0 16,25 25-31,-1-25 32,1 0-32,-25 0 0,-1 0 15,26 0-15,-25 0 0,25 0 16,24 0-16,-24 0 0,-1 0 16,1-25-16,-25 25 0,24 0 0,50 0 15,1663 25 313</inkml:trace>
  <inkml:trace contextRef="#ctx0" brushRef="#br0" timeOffset="235328.0511">6747 10170 0,'25'0'78</inkml:trace>
  <inkml:trace contextRef="#ctx0" brushRef="#br0" timeOffset="235337.0246">5755 10244 0,'1141'100'391</inkml:trace>
  <inkml:trace contextRef="#ctx0" brushRef="#br0" timeOffset="235898.993">5333 10344 0,'-25'0'16,"50"0"-16,-75 0 0,75 0 94,0 0-94,0 0 15,0 24-15,24-24 0,-24 0 16,0 0-16,24 0 0,-24 0 15,25 0-15,24 0 0,-49 0 16,25 0-16,-26 0 0,26 0 16,25 0-16,-51 0 0,26 0 15,-25 0-15,0 0 0,24 0 0,1 25 16,-1-25-16,-24 0 16,25 0-16,-25 0 0,49 0 0,-49 0 15,0 0-15,-1 0 0,26 0 16,-25 0-16,24 0 15,1 0-15,-25 0 0,0 0 0,24 0 16,1 0-16,-25 0 0,-1 0 16,1 0-16,0 0 0,0 0 15,25 0-15,-26 0 0,1 0 16,0 0 0,0 25-16,0-25 15,-1 0-15,1 0 0,0 0 16,0 0-16,-25-25 31,-25 25-15</inkml:trace>
  <inkml:trace contextRef="#ctx0" brushRef="#br0" timeOffset="236155.8632">6846 10170 0,'0'0'0,"25"0"15,0 0 1,0 25-16,-1-25 16,26 25-16,-25-1 0,0 1 15,-1-25-15,1 25 0,0-25 16,0 25-16,-25 0 0,0-1 15,0 1-15,-50 0 0,25 0 16,1-25-16,-26 25 16,0-25-16,26 24 0,-76 1 15,26-25-15</inkml:trace>
  <inkml:trace contextRef="#ctx0" brushRef="#br0" timeOffset="236640.562">4688 10145 0,'-25'0'31,"0"0"-31,1 0 16,24 25-16,-25-25 15,0 0-15,0 25 16,-24 0-16,24-25 16,0 24-16,0-24 0,25 25 15,-25 0-15,25 0 0,0 0 16,0-1-16,25-24 15,25 50-15,-25-25 0,24 0 16,-24-25-16,25 24 0,98 1 16</inkml:trace>
  <inkml:trace contextRef="#ctx0" brushRef="#br0" timeOffset="276260.8295">9178 9029 0,'-25'0'31,"50"0"141,0 0-156,-1 0-16,1 0 15,0 0 1,0 0 0,0 0-16,-1-25 15,1 25-15,0 0 16,25-25-1,-26 25-15,1 0 16,0-25-16,25 25 16,-26 0-16,1-24 15,0 24-15,0 0 16,-25-25-16,25 25 0,-1-25 16,1 25-1,0 0-15,0 0 16,0-25-16,-1 25 15,1-25-15,0 25 16,0 0-16,0-24 16,-50 24 77,0 0-77,0 0-16,0 0 16</inkml:trace>
  <inkml:trace contextRef="#ctx0" brushRef="#br0" timeOffset="276663.404">9302 8781 0,'0'0'0,"0"-25"16,0 50 31,-25 0-47,25-1 15,-50 26-15,50-25 16,-24 0-16,-1-1 0,0 1 16,0 0-16,25 0 15,0 0-15,-25-25 0,25 25 16,25-1 0,25-24-1,-25 0-15,-1 0 0,26 0 16,0 0-1,-1 0-15,-24 0 0,0 25 0,0-25 16,-1 0-16,-48 0 31</inkml:trace>
  <inkml:trace contextRef="#ctx0" brushRef="#br0" timeOffset="277641.786">1091 8285 0,'0'0'0,"0"-25"16,0 50 15,0 0-15,0-1-16,0 1 15,0 0-15,0 0 0,0 0 16,0-1-16,0 26 0,0-25 0,0 0 15,0 24-15,0-24 0,0 0 16,0 24-16,-24-24 0,24 0 16,-25 0-16,25-50 31,25 25-15,-25-50-16,24 50 15,-24-24-15,25-1 0,0 0 16,-25 0-16,25 25 0,-25-25 15,25 25-15,-1 0 0,1 0 16,0 0-16,0 0 16,-25 25-16,25 0 0,-25 0 15,0 0-15,0-1 16,-25 1-16,0 0 16,0 0-16,0 0 15,1-1-15,-1-24 0,0 25 16,25-74 15,25 24-31,0 0 16</inkml:trace>
  <inkml:trace contextRef="#ctx0" brushRef="#br0" timeOffset="277793.3734">1414 8582 0,'0'0'0,"0"25"16,0 0-16,-25 0 15,25 0-15,-25-1 16,25 1-16,0 0 31,-25-25-31</inkml:trace>
  <inkml:trace contextRef="#ctx0" brushRef="#br0" timeOffset="277926.91">1339 8508 0,'0'0'0,"25"0"31,-25 25-15</inkml:trace>
  <inkml:trace contextRef="#ctx0" brushRef="#br0" timeOffset="278211.1923">1513 8632 0,'0'0'0,"0"25"0,-25 0 16,0-1-16,25 1 16,0 0-16,0 0 15,25-25 17,-25-25-32,25 0 15,-25 0-15,25 1 0,-25-1 16,25 0-16,-25 0 0,24 25 15,-24-25-15,25 25 16,-25 25 0,0 25-1,0-25-15,0-1 0,0 1 16,25 0-16,0 0 16,0-25-1</inkml:trace>
  <inkml:trace contextRef="#ctx0" brushRef="#br0" timeOffset="279013.0426">1836 8632 0,'0'-25'0,"-100"174"0,200-273 15,-125 99-15,0 0 16,0 25-16,0 0 16,1 0-16,24 25 15,0 0-15,-25-25 0,25 25 0,0 0 16,0-1-16,0 1 31,25-25-31,-1 0 16,-24-25-1,50 1-15,-50-1 0,25 25 16,-25-25-16,25 25 31,-25 25-31,0 0 16,0-1-1,24-24 1,1-24 0,0-1-1,0 0-15,-25 0 16,25 0-16,-25 1 16,24 24-1,-24 24 1,0 1-1,0 0 1,0 0 0,25-25-16,0 0 31,-25-25-31,25 0 16,-25 0-1,25 1-15,-1-1 16,1 25-16,-25-25 0,25 25 15,-25 25 17,0 0-32,0-1 15,-25 1-15,25 0 16,0 0 0,25-25-16,0 0 0,0-25 15,-1 25-15,1-50 0,0 26 16,0-1-16,0 0 15,-1 0-15,-24 0 0,25 1 16,-25 48 15,0 26-31,0-25 16,0 0-16,0-1 0,0 1 16,0 0-16,0 25 15,0-26-15,0 1 0,0 0 16,0 0-16,-25 24 0,-24-24 15,-1 0-15,25-25 16,-49 25-16,24-25 0,26 25 16</inkml:trace>
  <inkml:trace contextRef="#ctx0" brushRef="#br0" timeOffset="279427.0784">1116 9351 0,'0'0'0,"-25"0"16,25-24 31,25 24-47,-25-25 0,25 25 0,0-25 15,0 0-15,-1 0 0,1 1 16,0-1-16,-25 0 16,0 0-1,0 0-15,-25 25 16,0 0-16,1 25 16,24 0-1,-25-25-15,25 25 16,0 0-16,0 24 15,0-24-15,25-25 0,-25 25 16,24-25-16,-24 25 0,25-25 16,0 0-16,0-25 15,0 25-15,-25-25 0,24 0 16,-24 0-16</inkml:trace>
  <inkml:trace contextRef="#ctx0" brushRef="#br0" timeOffset="279583.1807">1389 9128 0,'0'-25'0,"-25"100"15,50-125-15,0 25 0,-25 50 16,25-25 0,-1 25-16,1 0 0,0-25 15,0 25 1,0-25-16,-25 24 16,24-24-16,-24-24 15,0-1-15</inkml:trace>
  <inkml:trace contextRef="#ctx0" brushRef="#br0" timeOffset="279749.7346">1563 9054 0,'0'0'0,"-25"0"0,25 25 15,-25-1-15,0 26 16,25-25 0,-25 24-16,25-24 0,-24 0 15,24 0-15,-25-25 16,25 25-16,0-1 0,25-48 31</inkml:trace>
  <inkml:trace contextRef="#ctx0" brushRef="#br0" timeOffset="281058.9286">1736 9054 0,'0'25'16,"-24"-25"-16,24 24 0,-25 1 15,25 0-15,0 25 0,0-26 16,0 1-16,0 25 0,0-25 0,0 49 16,0-49-16,0 0 15,0-1-15,0 1 0,0 0 0,-25-50 47,25 0-47,0 1 0,0-1 16,0-25-16,0 1 0,0-1 15,0 25-15,0 0 16,0 1-16,0-1 0,25-25 0,-25 25 16,25 1-16,-1 24 15,1 0 1,0 0-16,0 24 16,0-24-16,-25 25 15,0 0-15,0 0 16,0 0-16,-25-1 15,0-24 1,0 0 0,25-24 15,25-1-31,0 25 16,0 0-16,-1-25 15,1 25-15,-25-25 0,25 25 16,-25 25 15,0 0-15,25-25-1,-25 25-15,0-1 0,25-24 16,-25 25-16,24-25 16,1 0-16,-25-25 15,0 1-15,0-26 16,0 25-1,-25 25-15,25-25 0,-24 25 16,24-24-16,0 48 31,24 1 1,1-25-32,0 0 0,0 0 15,0-25-15,-1 25 31,-24 25-15,0 0 0,0 0-1,25-25 17,-25-25-32,25 0 15,0 25-15,-25-25 16,25 25-16,-25-24 0,24 24 15,-24 24 32,0 1-31,25-25 0,0 0-16,0 0 15,0-25 1,-25 1-16,0-1 15,0 0 1,0 50 0,-25 0-1,25-1-15,-25-24 16,25 25-16,0 0 16,25-25-1,0 0-15,-1 0 16,-24-25-16,25 25 15,0-25-15,0 1 0,-25-1 16,25 25-16,-25-25 0,24 0 16,1 0-16,-25 0 15,25 25-15,-25-24 0,0-1 0,0 0 16,0 0 0,0 0-1,0 50 1,0 0-1,0 0-15,0 0 16,0-1-16,0 51 0,0-50 16,0 0-16,0-1 0,25 26 15,-25-25 1</inkml:trace>
  <inkml:trace contextRef="#ctx0" brushRef="#br0" timeOffset="281195.0775">2456 9004 0,'24'0'16,"1"0"-1,0 0-15,25 0 16,-26 0-16,1 0 0,-25-25 16,25 25-16</inkml:trace>
  <inkml:trace contextRef="#ctx0" brushRef="#br0" timeOffset="282617.4991">1935 9500 0,'-25'0'0,"25"25"0,-25-25 16,25 25-1,0 0 1,0-1 0,0 1-16,0 0 15,0-50 17,0 0-17,0 1-15,0-1 0,0 0 16,0 0-16,25 0 15,-25 1-15,0-1 0,25 25 16,-25-25-16,25 25 16,-1 0-16,1 0 15,0 0-15,-25 25 16,25-25-16,0 25 0,-1-25 16,1 24-1,0-24-15,0 0 16,-50 0 31,0 0-32,0 0 1,1 0-16,24 25 0,-25 0 16,25 0-16,-25-25 15,25 25-15,0-1 16,25-24-1,0 0-15,-1-24 16,-24-1-16,25 25 16,0-25-16,0 25 15,-25-25 1,25 25 15,-25 25-15,24-25-1,1-25 1,-25 0-16,25 1 16,-25-1-1,25 25-15,-25 25 32,0-1-17,0 1 1,25-25-1,-1 0 1,1 0-16,-25-25 16,25 25-16,-25-24 0,25 24 15,0 0 63,-1 0-78,-24-25 0,25 25 16,-25-25 0,25 0-16,-25 0 15,-25 25 1,0 0-16,1 0 16,24 25-16,0 0 15,-25-25-15,25 25 0,0 0 16,0-1-16,0 1 0,0 0 15,0 0-15,0 0 16,25 24-16,-25 1 0,0-25 0,0-1 16,0 1-16,0 25 15,0-25-15,-25-25 0,0 24 16,0-24 0,0 0-16,1-24 15,24-1-15,0 0 16,0 0-16,0 0 15,24 1-15,1-1 16,0 0-16,0 25 0,0 0 16,-1-25-16,1 0 0,0 25 15,0 0-15,0-24 16,-1 24-16,-24-25 16,25 25-16,-25-25 15,25 25-15,-25-25 0,0 0 16,0 1-1,-25 48 17,0 1-17,1 0-15,24 0 16,-25 0 0,25-1-16,0 26 0,0-25 15,25 0-15,24-25 16,-24 0-16,0 0 15,0 0-15,0-25 0,24 0 0</inkml:trace>
  <inkml:trace contextRef="#ctx0" brushRef="#br0" timeOffset="284369.517">1141 10567 0,'-25'0'0,"50"0"63,0 0-63,-25-25 15,25 0-15,-1 25 16,-24-25-16,25 1 0,-25-1 16,0 0-16,0 0 15,0 0-15,-25 25 16,1 25 0,-1 0-1,25 0-15,0 24 16,0-24-16,0 0 15,25 0-15,-1 0 16,1-1-16,0-24 16,0 0-1,0 0-15,-25-24 0,24 24 16,-24-25-16,0 0 0,0 0 0,0 0 16,0-24-16,0-1 15,0 25 1,0 50 15,25-25-31,0 25 16,0 0-16,-25 0 0,49-1 15,-24-24-15,0 25 16,0-25-16,0 25 16,-1-25-16,-24-25 15,0 0 1,0 1-16,0-1 0,0 0 0,0 0 15,0 0-15,-24 25 16,24-24-16,-25 24 0,0 0 16,0 24-1,0 26-15,25-25 16,-24-25-16,24 25 0,-25 24 16,0-24-16,25 0 15,-25 0-15,25-1 0,25-24 31,0 0-31,0-24 0</inkml:trace>
  <inkml:trace contextRef="#ctx0" brushRef="#br0" timeOffset="284580.9545">1761 10368 0,'0'0'0,"0"-24"0,-25 24 31,1 24-16,24 1-15,0 0 16,-25 0-16,25 0 0,0-1 16,0 1-16,0 0 15,0 0-15,25-25 16,-1 0 0,1 0-16,0 0 0,0 0 15</inkml:trace>
  <inkml:trace contextRef="#ctx0" brushRef="#br0" timeOffset="285175.3586">1885 10542 0,'25'0'16,"-50"0"-16,75 0 31,-50-25-31,25 0 16,-25 1-16,24-1 0,-24 0 15,0 0-15,0 0 16,-24 25-1,-1 0 1,25 25-16,-25 0 16,25 0-16,0 24 15,25-49 1,0 0-16,-25 25 16,24-25-16,1 0 15,0 0-15,-25-25 0,25 25 16,24-49-16,-24 49 0,0-25 15,-25 0-15,25 0 0,0 25 16,-25-24-16,24-1 0,-48 25 31,-1 0-15,0 0-16,0 25 47,25-1-32,0 1-15,0 0 0,25-25 16,0 25-16,-25 0 16,25-1-16,-1 1 0,1 0 15,0 0-15,-25 0 16,-25-25 31,25-25-47,-25 25 15,1 0-15,-1-25 16,25 0 0,25 0-1,-1 25 1,1-24-16</inkml:trace>
  <inkml:trace contextRef="#ctx0" brushRef="#br0" timeOffset="285484.3623">2381 10418 0,'75'-74'31,"-199"173"-31,173-124 0,50-74 0,-123 99 32,-1 0-32,0 25 31,0-25-31,0 24 31,25 1-31,25 0 16,0 0-1,0-25-15,-25 25 16,25-25-16,-1 0 16,-24 24-16,-24 1 31,-1-25-31,25 25 16,-25-25-16,0 0 15,25-25 1,25 0-16,-25 1 15</inkml:trace>
  <inkml:trace contextRef="#ctx0" brushRef="#br0" timeOffset="285701.7322">2629 10220 0,'0'0'0,"0"-25"0,0 0 16,0 0-1,25 25-15,0 0 16,-25 25-1,0 0 1,0 0-16,0-1 0,0 26 16,0-25-16,0 0 15,0-1-15,0 26 0,25-50 16,-25 25-16,0 0 0,25-25 16</inkml:trace>
  <inkml:trace contextRef="#ctx0" brushRef="#br0" timeOffset="285930.5938">2828 10269 0,'0'0'0,"-25"0"31,0 25-15,0-25-1,1 25 1,-1-25-16,25 25 15,0-1-15,0 1 16,25-25-16,-1 25 16,1-25-16,0 0 15,-25 25-15,0 0 16</inkml:trace>
  <inkml:trace contextRef="#ctx0" brushRef="#br0" timeOffset="287418.6105">1836 10889 0,'0'0'0,"-25"0"15,25 25 16,25 0-31,-25 0 16,0-1 0,24 1-16,-24 0 0,0 0 15,0 0-15,0-50 32,0-25-17,0 25-15,0 1 16,0-1-16,0-25 15,25 25-15,-25 1 0,25 24 16,-25-25-16,25 25 16,0 0-16,-1 0 15,1 0-15,0 25 0,0-25 16,0 0-16,24 0 0,-24 0 16,25 0-16,-26 0 0,1 0 15,-50 0 16,1 0 1,-1 0-32,0 0 15,25 24-15,-25-24 0,0 25 16,25 0 15,25-25-15,25 0-1,-50-25-15,25 25 0,-1-25 16,1 1-16,0 24 16,0-25-16,0 25 15,-25 25 32,24-25-31,1 0-1,0 0 1,0-25-16,0 0 16,-1 25-16,-24-25 15,25 25-15,-25 25 47,25-25-31,-25 25-1,25-25-15,0 0 16,-1 0-16,26-25 16,-25 25-16,0-25 15,0 25-15,-25-25 0,24 25 16,-24-24 0,-24 24-1,-26-25-15,25 25 16,0 0-1,25 25 1,-25-1-16,25 1 16,0 0-16,0 0 0,25 0 15,-25-1-15,25-24 0,-25 25 16,0 0-16,0 0 0,25 0 16,-25-1-16,0 1 0,0 0 15,-25 0-15,25 0 16,0-1-16,-25-24 0,25 25 15,-49-25-15,24 0 16,0-25 0,25 1-16,0-1 15,25 0-15,-25 0 0,49-24 16,-24 24-16,0 0 0,0 0 0,0 0 16,24 1-16,-24-1 0,0 25 15,-25-25-15,25 25 16,0 0-16,-1-25 0,1 25 15,-25-25-15,25 25 16,-25-24-16,25 24 0,-50 0 63,0 0-63,0 0 15,1 0-15,-1 24 0,25 1 16,-25-25-16,25 25 15,0 0-15,25-25 16,-25 25 0,25-25-16,-1 0 15,1 0-15,0 0 16,25 0-16,-50-25 0,24 25 0,1 0 16,0 0-16,25-25 0,-26 0 15,1 0-15,0 25 78</inkml:trace>
  <inkml:trace contextRef="#ctx0" brushRef="#br0" timeOffset="287530.8307">3324 10716 0,'0'24'0,"-25"-24"16,25-24 0</inkml:trace>
  <inkml:trace contextRef="#ctx0" brushRef="#br0" timeOffset="303753.4737">5804 8508 0,'0'0'0,"0"25"140,0 0-124,0-1 0,0 1-1,0 0-15,-25-25 16,25 25-16,0 0 16,0-1-16,0 1 15,0 0-15,0 0 16,0 0-1,0-1-15,0 1 0,0 0 0,0 0 16,-24 0 0,24-1-16,0 1 15,0-50 63,0 1-62</inkml:trace>
  <inkml:trace contextRef="#ctx0" brushRef="#br0" timeOffset="304067.6729">5680 8855 0,'0'25'31,"0"0"-15,0 0-16,0-1 15,0 1 1,25-25-16,-25 25 0,0 0 0,25-25 16,-25 25-16,25 0 15,-25-1 1,24-24-16,1 0 15,-25-24 1,25-1-16,0 0 16,-25 0-16,25 25 0,-25-25 0,0 0 15,25 25-15,-25-24 16,0-1 0,-25 25-16</inkml:trace>
  <inkml:trace contextRef="#ctx0" brushRef="#br0" timeOffset="305602.9585">5730 9351 0,'-25'0'31,"25"25"16,-25-25-31,25 25 0,0 0-1,0 0 1,-25-25-16,25 24 0,0 1 15,0 0 17,0 0-17,25-25 1,-25 25-16,25-25 16,-25 24-16,25-24 15,0 25 1,-1-25 15,1 0-31,0 0 31,0 0-15,-25-25 0,25 25-16,0-24 15,-25-1 1,24 0 15,-24 0 0,0 0-31,0 1 16,0-1 15,0 0-31,0 0 16,0 0-1,-24 25 1,24-24 0,-25 24-1,0-25 17,0 25-17,0 0 1,0 0-1,1 25 1,-1-25 0,25 24-1,-25-24-15,25 25 16,-25-25 0,25 25-16,0 0 15,0 0 16,0-1-31,-25-24 0,25 25 16,0 0 0,0 0-1,0 0 1,0-1 0,25-24-16,-25 25 15,25 0-15,0 0 31,0-25-15,-1 0 0,1 0-1,0 0 1,-25-25-16,25 25 0,0-25 16,0 25-1,-25-25-15,0 1 0,24 24 16,-24-25-16,0 0 15,25 0 1,-25 0-16,0 1 16,0-1-16,0 0 15,-25 0 1,25 0-16,-24 25 16,-1 0-1,25 25 1</inkml:trace>
  <inkml:trace contextRef="#ctx0" brushRef="#br0" timeOffset="307279.0291">5854 9897 0,'0'25'140,"-25"-25"-140,25 25 16,0-1-1,0 1 1,0 0 0,-25-25-16,25 25 0,0 0 15,0 0-15,-25-1 16,25 1 0,0 0-1,0 0-15,0-50 47,0 0-31,0 0-1</inkml:trace>
  <inkml:trace contextRef="#ctx0" brushRef="#br0" timeOffset="307562.2625">5730 10046 0,'0'25'78,"0"0"-78,0-1 16,0 1 0,25 0-16,-25 0 15,24 0 1,1-1-16,0-24 15,0 0 1,-25-24 0,25 24-16,-25-25 15,0 0-15,25 25 16,-25-25-16</inkml:trace>
  <inkml:trace contextRef="#ctx0" brushRef="#br0" timeOffset="324162.6093">5556 10641 0,'0'25'109,"0"0"-93,0 0 0,0-1-1,0 1-15,0 0 16,0 0 0,0 0-1,0-1 1,0 1-16,0-50 62</inkml:trace>
  <inkml:trace contextRef="#ctx0" brushRef="#br0" timeOffset="324675.2522">5705 10666 0,'25'0'0,"0"0"16,-1 0-1,1 0 1,-25 25-16,25-25 16,-25 25-16,0-1 15,0 1 1,0 0-16,-25-25 16,25 25-16,-25 0 15,1-1-15,-1-24 16,0 0-16,25 25 15,-25-25-15,50 0 94,0 0-94,0 0 0,-1 0 16,1 0-1,0 0-15,0 0 32,0-25-17</inkml:trace>
  <inkml:trace contextRef="#ctx0" brushRef="#br0" timeOffset="325294.1391">5928 10666 0,'25'0'62,"0"0"-62,0 0 16,0 0-16,-1 0 15,1 0-15,0 0 16,0 0 0,-50 25 62,0-25-63,25 25 1,0-1 0,0 1-1,-25-25-15,25 25 0,0 0 16,0 0-1,0-1-15,0 1 16,0 0-16,0 0 16,0 0-16,0-1 15,0 1-15,-24 0 16,24 0 15,0-50 47</inkml:trace>
  <inkml:trace contextRef="#ctx0" brushRef="#br0" timeOffset="325530.5075">5953 10840 0,'25'0'31,"0"0"-15,49 0 0,-49 0-16,0 0 0,0 0 15</inkml:trace>
  <inkml:trace contextRef="#ctx0" brushRef="#br0" timeOffset="346253.7718">6350 8533 0,'0'25'141,"0"-1"-110,0 1-15,0 0-1,0 0 1,0 0-16,0-1 16,0 1 15,0 0-31,-25-25 15,25 25-15,0 0 16,0-1 0,0 1-1,-25 0 17,25 0-17,0 0 16,0-1-15,0 1 31,0-50 0,0 1-32,0-1 1</inkml:trace>
  <inkml:trace contextRef="#ctx0" brushRef="#br0" timeOffset="346689.2834">6276 8830 0,'0'-24'31,"0"48"47,0 1-62,0 0-1,0 0 1,0 0-1,0-1 1,24-24-16,-24 25 16,0 0-1,25-25 17,0-25-1,-25 0-31,25 25 15,-25-24 1,25 24-16,-25-25 16,24 0-1,-24 0 1,25 25-16</inkml:trace>
  <inkml:trace contextRef="#ctx0" brushRef="#br0" timeOffset="347978.9176">6598 9872 0,'0'0'0,"0"-25"15,25 25-15,-25-24 16,0-1 31,0 50 0,0-1-32,0 1 1,-25 0 0,25 0-16,0 0 15,-25-1-15,25 1 16,0 0-16,-25 0 15,25 0-15,0 0 16,0-1 0,0 1-1,-24-50 63</inkml:trace>
  <inkml:trace contextRef="#ctx0" brushRef="#br0" timeOffset="348239.2458">6449 10046 0,'0'25'46,"25"0"-30,-25-1 0,25 1-16,0 0 15,-1-25 1,1 0-16,0 0 16,0-25-16,0 25 15,-1-25-15,-24 1 16,25 24-16,-25-25 15</inkml:trace>
  <inkml:trace contextRef="#ctx0" brushRef="#br0" timeOffset="349422.5811">6524 10765 0,'0'-25'62,"0"1"-46,0-1 31,0 0-16,24 25-31,1 0 15,0 0 1,0 0 0,-25 25-16,0 0 15,25-25-15,-25 24 16,0 1-16,0 0 16,-25 0-1,0 0 1,0-1 15,25 1 16</inkml:trace>
  <inkml:trace contextRef="#ctx0" brushRef="#br0" timeOffset="349563.2114">6598 11063 0,'0'0'0,"0"25"0,0-50 47,25 25-47</inkml:trace>
  <inkml:trace contextRef="#ctx0" brushRef="#br0" timeOffset="351369.873">6375 9252 0,'25'-25'0,"-50"50"109,25 0-109,-25-25 16,25 25-16,0 0 15,-25-25-15,25 24 0,-25 1 16,25 0-16,-24 0 16,24 0-1,0-50 16,24 25-15,1-25-16,0 25 0,0 0 16,0 0-1,-1 0 1,1 0-16,0 0 16,0 0-1,-50-25 32</inkml:trace>
  <inkml:trace contextRef="#ctx0" brushRef="#br0" timeOffset="351522.2654">6449 9302 0,'-25'0'15,"25"25"1,-24-25-16,24 24 0,0 26 15,-25-50-15,25 25 16,0 24-16,0-24 16,0 0-16</inkml:trace>
  <inkml:trace contextRef="#ctx0" brushRef="#br0" timeOffset="356934.0865">6697 10765 0,'0'0'0,"-25"0"16,1 0 15,24-25 0,0 1 16,0 48-16,0 1-15,0 0 0,0 0-1,0 0-15,0-1 0,-25 1 16,25 0-16,0 0 16,0 0-16,0-1 15,0 1-15,-25 0 0,25 0 16,0 0-16,0-50 78,0 0-78</inkml:trace>
  <inkml:trace contextRef="#ctx0" brushRef="#br0" timeOffset="357458.0549">6747 10840 0,'25'0'0,"-25"-25"0,24 25 15,1 0 1,-25-25-16,25 25 15,0 0 1,-25 25 0,25 0-1,-25-1-15,-25 1 16,0 0-16,0 0 16,0 0-1,1-25-15,-1 24 0,50-24 47,-1 0-31,1 0-16,0 0 15,0 0-15,0 0 16,0 0-16,-25 25 16,0 0-16,24 0 15,-24 0-15,-24-1 16,-1-24-1,0 0 1,0 0-16,0 0 16,0 0-1</inkml:trace>
  <inkml:trace contextRef="#ctx0" brushRef="#br0" timeOffset="357731.0994">7094 10840 0,'0'0'0,"0"24"63,0 1-48,0 25 1,0-25-16,0-1 16,0 26-16,0-25 15,25 0-15,-25-1 16,0 1-16,0 0 15</inkml:trace>
  <inkml:trace contextRef="#ctx0" brushRef="#br0" timeOffset="361227.9924">1935 12005 0,'-25'0'16,"0"0"0,50 0 140,0 0-125,0 0-31,-1 25 16,1-25-1,0 0-15,25 0 0,-26 25 0,1-25 16,0 0-16,0 0 0,0 0 16,-1 0-16,1 0 0,0 0 15,-25-25-15,25 25 16,-50 0 15,0 0-31,0 0 16,1 0-16,-1 0 0</inkml:trace>
  <inkml:trace contextRef="#ctx0" brushRef="#br0" timeOffset="361657.7165">1984 12055 0,'0'0'0,"0"-25"16,-24 25 0,24 25 15,-25 25-16,25-1-15,0-24 0,0 0 16,-25-25-16,25 25 0,0 0 16,0 24-16,-25-24 0,25 0 15,0 0-15,-25-25 0,25 24 16,0 1-16,-24 0 16,24 0-16,0 0 15,24-25 32,1 0-31,0 0-1,25 0-15,-26 0 16,1 0-16,0 0 16,0 0-16,0 0 0,-1 0 15,-24-25 48,-24 0-48</inkml:trace>
  <inkml:trace contextRef="#ctx0" brushRef="#br0" timeOffset="361895.0828">1860 12328 0,'0'-25'16,"25"25"15,0 0-31,0 0 16,0 0-16,-25 25 16,24-25-16,26 25 0,-25-25 15,0 0-15,-25 25 16,24-25-16,1 0 0,-25 24 15,25-24-15,0 0 16</inkml:trace>
  <inkml:trace contextRef="#ctx0" brushRef="#br0" timeOffset="362114.4958">2232 12303 0,'25'0'32,"0"0"-17,0 25-15,0 0 16,24 0-16,-24-25 16,0 24-16,0-24 15,-25 25-15,24-25 0</inkml:trace>
  <inkml:trace contextRef="#ctx0" brushRef="#br0" timeOffset="362327.9259">2456 12278 0,'0'-24'16,"-25"24"-1,25 24 1,-25 1-16,25 0 15,-25 0-15,0 0 0,1 24 16,-1-24-16,25 0 0,-25-25 16,0 25-16,25-1 0,-25 1 15,1 0-15,48-25 32,-24-25-17,25 25-15</inkml:trace>
  <inkml:trace contextRef="#ctx0" brushRef="#br0" timeOffset="362593.2195">2629 12254 0,'0'0'0,"0"24"16,-25-24-1,25 25 1,0 0-16,0 0 0,0 24 15,-24-24-15,24 0 0,0 0 16,0 24-16,-25 1 0,25 0 0,0-26 16,0 1-16,-25 0 15,25 0-15,0 24 0,0-24 16,-25 0-16,25 0 16,0-50-1,0-25-15,0 1 16</inkml:trace>
  <inkml:trace contextRef="#ctx0" brushRef="#br0" timeOffset="362842.5588">2604 12254 0,'25'-25'15,"-25"0"-15,-99 347 0,173-594 0,-24 222 16,-25 50 0,0 0-1,0 0-15,-25 25 0,24-25 16,-24 25-16,0-1 0,0 1 15,0 0-15,0 0 16,-24 0-16,24-1 16,-50 1-16,25-25 15,0 0-15,0 0 16,1 0 0,24-25-1,24 1-15,26-1 16</inkml:trace>
  <inkml:trace contextRef="#ctx0" brushRef="#br0" timeOffset="364085.0782">2902 12254 0,'0'-25'0,"0"50"0,0-25 47,0 24-31,-25 1-1,25 0-15,0 0 0,0 0 16,0-1-16,25-24 16,-25 25-16,25-25 15,0 0-15,-25-25 16,0 1-16,25-1 0,-25 0 16,0 0-16,0 0 15,0 1-15,-25 24 16,25-25-16,-25 25 0,0 0 15,0 0 1,25 25-16,0-1 16,25-24-1,0 0-15,0 0 16,0 0-16,-1 0 0,1-24 16,0 24-16,0-25 15,0 25-15,-25-25 16,0 50-1,0 0 1,0-1 0,0 1-16,0 0 15,0 0-15,0 0 16,0-1-16,24-48 31,1 24-31,-25-25 16,25 0-16,0 0 0,0-24 15,-1 49-15,-24-25 0,25 25 16,-25-25-16,0 50 31,0 0-15,0-1-16,0 1 16,0 0-1,25 0 1,0-25-1,0 0 1,-1 0 0,1 0-1,0-25-15,0 25 16,0 0-16,-1-25 0,1 25 0,-25-25 16,25 25-16,-25-24 0,0-1 15,0 0 1,-25 25-16,0 0 15,1 0 1,24 25-16,-25 24 16,0-49-16,25 25 0,0 0 15,-25 0-15,25 0 0,0-1 16,25 1 0,0-25-16,0 0 15,-1 0-15,1-25 16,0 1-16,0-1 0,-25 0 15,25 25-15,-25-25 0,24 0 16,1 25-16,-25-24 0,0 48 31,-25 1-15,25 0-16,0 0 16,0 0-16,0-1 15,0 1-15,25-25 16,0 0-1,-25-25-15,25 25 0,0-24 16,0-1-16,24-25 16,-49 25-16,25 1 0,0-1 0,-25 0 15,25 0-15,-1-25 16,1 1-16,-25 24 0,25 0 16,-25 0-16,-25 50 31,25 0-31,-25 0 15,1 24 1,24 26-16,0-50 0,-25 0 16,25 24-16,0-24 0,0 25 0,-25 24 15,25-49-15,0 0 0,0-1 16,-25 1-16,25 0 0,0 0 16,-25-25-16,1-50 15</inkml:trace>
  <inkml:trace contextRef="#ctx0" brushRef="#br0" timeOffset="364203.7589">3721 12402 0,'-25'-49'47,"50"98"-47,-25-98 0,25 49 16,-1 0-16,1 0 0,0 0 16,0 0-16,24 0 0,-24 0 15,0 0-15</inkml:trace>
  <inkml:trace contextRef="#ctx0" brushRef="#br0" timeOffset="364720.9064">4465 12129 0,'0'-24'16,"-25"24"-1,0 0 1,25 24-1,-25 1-15,1 25 16,-1-50-16,25 25 16,-25 0-16,-25 49 15,50-49-15,-24 0 0,24-1 16,0 1-16,0 25 16,24-25-16,1-1 15,25-24-15,-25 0 16</inkml:trace>
  <inkml:trace contextRef="#ctx0" brushRef="#br0" timeOffset="365192.9658">4589 12452 0,'0'-25'0,"0"50"0,0-75 16,0 26-16,25-1 15,-25 0 1,0 0-1,-25 25-15,0 0 16,-25 25-16,26-25 16,24 25-16,-25 0 15,0-1-15,0 1 0,25 0 16,0 0 0,0 0-16,25-25 15,0 0-15,0 0 0,-1-25 16,1 25-16,0-25 0,0 0 15,0 0-15,-25 1 0,49-26 16,-49 25-16,25 0 0,0 1 16,-25-1-16,25-25 0,-1 25 15,-24 0-15,0 1 0,-24 24 32,24 24-32,-25 26 15,25-25-15,-25 0 16,25 24-16,-25-24 0,25 0 15,0 25-15,-25-26 0,25 1 0,0 0 16,0 0-16,0 0 0,25-1 16,0 1-16,0-25 15,0 0 1,-1 0-16,-24-25 0,25 25 16</inkml:trace>
  <inkml:trace contextRef="#ctx0" brushRef="#br0" timeOffset="367084.9689">4862 12452 0,'0'-25'63,"25"25"-63,-1-25 16,1 1-16,-25-1 15,0 0-15,0 0 16,0 0-1,-25 25-15,1 0 16,-1 25-16,0-25 16,0 50-16,25-25 15,-25-1 1,25 1-16,0 0 0,0 0 16,25-25-16,0 25 15,0-25-15,0 0 16,-1 0-16,1-25 15,25 0-15,-25 25 0,-1-25 16,1 0-16,0 25 16,0-49-16,0 49 0,-25-25 0,24 25 15,-24-25-15,25 25 0,-25-25 0,0 1 32,-25 24-1,1 24-16,-1 1 1,25 0-16,0 0 16,0 0-16,0-1 15,0 1 1,25-25 0,-1 0-16,1 0 15,0 0-15,0 0 0,0 0 0</inkml:trace>
  <inkml:trace contextRef="#ctx0" brushRef="#br0" timeOffset="367257.9678">5432 12278 0,'25'-24'31,"-50"48"-31,50-24 16,-50 0-16,25 25 16,0 0-16,0 0 15,-25 0-15,25-1 16,0 1-16,-24-25 15,24-25 1</inkml:trace>
  <inkml:trace contextRef="#ctx0" brushRef="#br0" timeOffset="368027.2955">5358 12179 0,'0'-25'31,"0"199"-31,0-323 0,25 149 31,-1 0-31,1 0 16,0 25-16,0 0 15,0-25-15,-25 25 16,24-25-16,-24 24 16,0 1-1,0 0 1,0 0-1,25-25-15,-25 25 0,0-1 16,25-48 15,-25-1-15,25 0-16,0 0 16,-1 0-16,1 1 15,0-1-15,0 25 16,-25 25-1,0-1-15,0 1 16,0 0-16,0 0 16,0 0-16,0-1 0,0 1 15,25-25-15,-1 0 16,1 0 0,25-25-16,-25 25 15,0-24-15,-1 24 16,26-25-16,-25 0 15,0 0-15,-25 0 16,0 1 0,0-1 15,-25 25-15,0 0-16,0 0 0,25 25 0,-25-25 15,25 24-15,-24 1 16,24 0-16,0 0 0,0 0 15,24-25 1,1 0 0,0 0-16,0-25 15,-25 50 32,0-1-31,0 1-16,0 0 15,0-50 17,25 0-32,-1 1 15</inkml:trace>
  <inkml:trace contextRef="#ctx0" brushRef="#br0" timeOffset="368251.6945">6226 12030 0,'25'-25'31,"-149"274"-31,248-522 0,-149 322 0,50-49 32,-25 25-32,0 0 15,0 0-15,-25-1 0,25 51 16,-25-25-16,25-26 16,-25 1-16,25 25 0,0-25 0,-24 49 15,24-49-15,0 0 16,0-1-16,0-48 15</inkml:trace>
  <inkml:trace contextRef="#ctx0" brushRef="#br0" timeOffset="368575.8299">6548 11931 0,'0'0'15,"25"0"-15,-25-25 16,0 50 15,0 0-15,0 0-16,0-1 0,0 26 15,0-25-15,0 24 0,0-24 16,0 25-16,0-25 0,0 49 16,0-49-16,-25 25 15,25-26-15,-24 26 0,-1 0 0,0-26 16,0 1-16,0 0 0,1 0 16,-26-25-1,50-25-15</inkml:trace>
  <inkml:trace contextRef="#ctx0" brushRef="#br0" timeOffset="368867.0512">6846 12254 0,'-25'0'0,"50"0"31,0 0-15,0 0-16,0 0 15,-1 0-15,1 0 16,-25 24-16,25-24 15</inkml:trace>
  <inkml:trace contextRef="#ctx0" brushRef="#br0" timeOffset="369017.649">6772 12402 0,'0'0'0,"0"25"15,24-25 16,51 0-15,-50 0-16,0 0 0,-25-25 16,24 25-16</inkml:trace>
  <inkml:trace contextRef="#ctx0" brushRef="#br0" timeOffset="370100.495">7441 11881 0,'0'0'0,"0"-24"0,0-1 31,0 50-15,0-1-1,-24-24-15,24 25 16,0 0-16,0 25 0,-25-1 16,25-24-16,-25 0 0,25 24 15,-25 1-15,25-25 0,0 25 16,-25-26-16,25 1 0,0 0 15,-24 0-15,24 0 0,0-50 32,24 0-17,-24 0-15,25 0 16,-25 1-16,25 24 0,-25-25 0,25 0 16,0 0-16,-1 25 15,1 0-15,0 25 16,0-25-16,0 25 15,-1 0-15,-24-1 16,0 1-16,0 0 0,0 0 16,-49 0-16,24-25 15,0 24-15,0-24 16,1 0-16,-1 0 16,25-24-16,0-1 15,25 25 1,-25-25-16,24 0 0</inkml:trace>
  <inkml:trace contextRef="#ctx0" brushRef="#br0" timeOffset="370270.0423">7665 12204 0,'24'0'15,"-48"0"-15,48 25 16,-24 24 0,0-24-1,0 0-15,0 0 0,0 0 16,0-1-1,-24-24-15,24-24 16,-25 24 0,25-25-16</inkml:trace>
  <inkml:trace contextRef="#ctx0" brushRef="#br0" timeOffset="370387.7275">7714 12105 0,'25'-50'31,"-50"100"-31,50-75 15,-25 50 1,25-25-16,-25 24 0,25 1 16</inkml:trace>
  <inkml:trace contextRef="#ctx0" brushRef="#br0" timeOffset="370982.8602">8012 12229 0,'0'0'0,"0"-25"31,0 0-31,-25 25 16,0 0 0,0 0-16,1 0 15,-26 25-15,50 25 0,-25-50 16,0 24-16,25 1 16,25-25-1,25 0 1,-25 0-16,-1 0 0,-24-25 15,25 25-15,0-49 16,-25 74 15,0-1-31,0 1 16,0 0-16,0 0 0,0 0 16,25-25-1,0 0 1,0-25-16,-1 25 15,1-25-15,0 0 0,0 25 0,0-25 16,-1 25-16,26-49 0,-25 24 16,-25 0-16,0 0 15,25 0-15,-25 1 16,-25-1 0,0 25-1,0 0-15,25 25 16,-25-1-16,25 1 0,0 0 15,0 0-15,0 0 0,0 0 16,25-1-16,0 1 16,-25 0-16,25 0 0,-25 0 15,0-1-15,-25 1 16,0-25 0,0 0-1,1 0-15,-1 0 0,0-25 16</inkml:trace>
  <inkml:trace contextRef="#ctx0" brushRef="#br0" timeOffset="371267.1018">8632 12254 0,'-25'0'31,"50"0"32,0 0-63,0 0 15,-1 0-15,26 0 0,-25 0 16,0 0-16,-1 0 15,1 0-15,-25-25 32</inkml:trace>
  <inkml:trace contextRef="#ctx0" brushRef="#br0" timeOffset="371463.5766">8806 12080 0,'-25'0'15,"0"25"1,25-1-16,0 1 0,-25-25 16,25 25-16,0 0 0,0 0 15,-25 24-15,25 1 0,0-25 16,0 0-16,0 24 16,-24-24-16,-1-25 31</inkml:trace>
  <inkml:trace contextRef="#ctx0" brushRef="#br0" timeOffset="372864.69">9227 11881 0,'-24'-24'0,"24"-1"16,0 0-1,0 50 1,0 0 0,0-1-16,0 1 15,0 0-15,0 25 0,-25-1 0,25-24 16,-25 0-16,25 24 15,-25-24-15,0 50 0,1-50 16,-1 24-16,50-74 47,-25 1-47,24-1 0,-24 0 16,25 25-16,-25-25 0,25-25 15,0 50-15,0-24 0,-1 24 16,1 0-16,0 0 15,0 0-15,-25 24 16,0 1 0,0 0-16,0 0 15,-25 0-15,0 0 0,0-1 16,1-24-16,-1 0 16,0 0-1,50-24 16,24-1-31</inkml:trace>
  <inkml:trace contextRef="#ctx0" brushRef="#br0" timeOffset="373018.2744">9451 12105 0,'24'24'16,"-172"1"-16,272-74 0,-124 98 0,-25 1 15,0-50-15,25 25 0,-25-25 16,25 25-16,0-1 0,0 1 15,0-50 17</inkml:trace>
  <inkml:trace contextRef="#ctx0" brushRef="#br0" timeOffset="373410.4069">9376 12005 0,'-25'149'16,"50"-298"-16,0 149 31,-25 25-31,25-25 0,-25 25 16,25-25-16,24 25 15,-24-25-15,0 0 16,0 25-16,-25-1 16,0 1-1,0 0-15,0 0 16,0 0-16,0 0 15,0-1-15,24-24 32,-24-24-17,25-26-15,0 50 16,-25-25-16,25 0 0,0 0 16,-25 1-1,24 48 1,-24 1-1,0 0-15,25 25 0,-25-25 16,25-25-16,0 0 16,0 0-1,-1 0-15,1 0 0</inkml:trace>
  <inkml:trace contextRef="#ctx0" brushRef="#br0" timeOffset="374195.9225">9971 12204 0,'0'0'0,"25"-25"0,-25-49 31,-25 74-16,25-25-15,-24 25 0,-1 0 0,0 0 16,0 0-16,0 25 16,1-1-16,24 1 15,0 0-15,-25-25 0,25 25 0,0 0 16,25 0 0,-1-25-1,1 0-15,0-25 0,0 0 16,0 0-16,-1 0 15,-24 50 32,0 0-31,25-25 15,0 0-31,0 0 16,-25-25-16,25 25 15,0-25-15,-1 0 0,-24 1 16,25 24-16,-25 24 16,0 1-1,0 0 1,0 0-16,0 0 31,25-50-15,-25 0-16,25 0 15,0 0-15,-1 1 16,1-1-16,0 0 16,0 25-16,0 0 15,-25 25 17,-25 24-32,25-24 15,0 0-15,0 0 16,25-25-1,24-50 1,-24 50-16,0-25 0,0 1 16,-1-1-16,-24 0 0,25 25 15,-25-25-15,25 0 16,-25 50 15,0 0-31,0 0 16,0 0-16,0 24 0,0-24 15,0 25 1,0-25-16,0 24 0,0-24 16,0 0-16,0 0 0,-25-1 15,25 1-15,-49 0 0,24 0 16,0 0-16,-25-25 0,26 0 16,-51 24-16,-24-24 15</inkml:trace>
  <inkml:trace contextRef="#ctx0" brushRef="#br0" timeOffset="374916.0355">9079 12750 0,'0'0'16,"24"0"15,1 0-15,0-25-16,0 25 16,24-50-16,-24 50 0,0-49 15,0 49-15,-25-50 16,0 25-16,-25 25 15,-25 0-15,26 0 16,-1 0-16,25 50 0,-25-25 16,25-1-16,0 26 15,0-25-15,25 24 16,0-49-16,-1 25 16,26-25-1,-25 0-15,-25-25 16,25 1-16,-1-1 0,-24 0 15,25 0-15,-25 0 16,25 1-16,-25-1 16,25 25-16,0 0 31,-25 25-31,24 24 16,1-49-16,-25 25 0,25 0 15,0-25-15,0 25 0,-25-1 16,24-24-16,-24 25 0,25-25 15,-25-25 1,0 1 0,0-1-16,25 0 0,-25 0 15,0 0-15,0 1 16,0-1-16,0 0 16,0 50-1,-25-25-15,0 25 16,25-1-16,-49 26 0,24 0 15,0-26-15,0 1 16,1 25-16,24-25 16,-25-25-16,74 0 15</inkml:trace>
  <inkml:trace contextRef="#ctx0" brushRef="#br0" timeOffset="375128.4636">9798 12650 0,'25'0'15,"-50"0"-15,50 25 16,-50 0 0,25 0-16,-25 24 0,25 26 15,0-50-15,-25 74 16,25-74-16,0-1 16,-25 1-16,25 0 0,0 0 0,0 0 15,-24-1-15,24-48 31,0-1-15,0 0-16,0 0 0</inkml:trace>
  <inkml:trace contextRef="#ctx0" brushRef="#br0" timeOffset="375355.8705">9823 12675 0,'24'-49'31,"-48"98"-31,73-98 0,-24 49 16,0 0-16,-25 24 15,25-24-15,-25 50 0,24-25 16,-24 0-16,0-1 0,0 1 16,-24 0-16,-1 0 15,0 0-15,0-25 0,0 0 16,1 0-16,-1 0 0,25-25 16,0 0-1,25 0-15,-1 0 16,1 25-1</inkml:trace>
  <inkml:trace contextRef="#ctx0" brushRef="#br0" timeOffset="376482.614">9996 12700 0,'50'0'16,"-25"-25"15,-100 50-31,150-25 0,-75 25 16,0 0-16,0-1 15,0 1-15,0 0 16,0 0-16,25-25 15,-1 0-15,1 0 16,0-25 0,-25 0-1,0 0-15,0 1 0,0-1 16,0 0-16,-25 0 16,0 25-16,1 0 15,24 25-15,0 0 16,24-25-1,26 0 1,-25 0-16,0 0 16,-1-25-16,26 25 0,-25 0 15,0 0-15,-1-25 16,-24 50 0,0 0-1,-24 0-15,24-1 16,24-24-1,1-24 1,0-1 0,0 25-16,-25-25 15,49 0-15,-24 0 16,-25 1-16,25 24 0,-25 24 31,-25-24-15,25 25-16,0 0 15,0 0 1,25-25-16,0 0 16,0 0-16,-1 0 0,1-25 15,0 25 1,0 0-16,0-25 16,-25 0 15,24 25-31,1 0 31,-25-24-31,25 24 16,-25-25-16,0 0 15,0 0-15,-25 25 16,0 25 0,1 0-16,24 0 15,0-1-15,0 1 16,0 0-16,0 0 0,0 0 15,24-25 1,1 0-16,0-25 16,0 25-1,-25-25-15,0 0 16,25 25 0,-25-25-16,0 50 15,0 0 1,0 0-1,0 0-15,0-1 16,24-24 0,1 0-1,0-24-15,25-1 0,-26 0 16,1 0-16,0 0 0,25-24 16,-50 24-16,24 0 0,1-24 15,0 24-15,-25 0 0,50-49 16,-50 49-16,0 0 15,0 50 1,-25 0 0,25 74-16,-25-74 15,25 24-15,-25-24 16,0 49-16,25-24 0,0-25 16,0 0-16,0-1 0,-24 26 0,24 0 15,0-26-15,-25-24 0,25 25 16,-25 0-16</inkml:trace>
  <inkml:trace contextRef="#ctx0" brushRef="#br0" timeOffset="376627.2364">10964 12675 0,'-25'0'16,"50"0"-16,-1 0 31,1 0-31,0 0 0,25 0 16,-1 0-16,-24 0 15,50 0-15,-26 0 0,-24-25 16</inkml:trace>
  <inkml:trace contextRef="#ctx0" brushRef="#br0" timeOffset="410360.1927">769 11112 0,'-25'0'15,"25"25"32,-25-25-47,25 25 16,-24 0 15,48-25 0,1 0-15,0-25-16,25 0 15,-1 25-15,-24 0 16,0-25-16,0 25 0,24-24 16,-24 24-16,49-25 0,-49 0 15,25 25-15,-25-25 0,-1 25 16,1 0-16,-50 0 47,1 0-32,-1 0-15</inkml:trace>
  <inkml:trace contextRef="#ctx0" brushRef="#br0" timeOffset="410627.4457">992 10964 0,'25'0'46,"0"0"-46,24 0 16,-24 24-16,0-24 16,0 0-16,0 0 0,-1 25 0,1 0 15,0-25-15,-25 25 0,0 0 16,0-1-16,-25 1 0,0 0 16,1 0-16,-1-25 15,0 25-15,0 0 0,0-25 0,25 24 16,25-48 15</inkml:trace>
  <inkml:trace contextRef="#ctx0" brushRef="#br0" timeOffset="413195.5008">21580 3746 0,'0'-25'16,"25"25"0,24 0-1,-24 0-15,0 0 16,0 0-16,0 0 16,24 25-16,1-25 0,0 0 0,24 0 15,-49 0-15,0 24 16,49-24-16,-49 0 0,0 0 15,-1 25-15,-48-25 16,-1 0 0,0 0-16,-49-25 0,49 25 15,-25 0-15,1-24 0,24 24 16,-25 0-16,-49 0 0,74 0 16,-49 0-16,49 0 15,0 0-15,-25 0 0,26 0 16,48 0 15,1 0-31,0 0 0,0 0 16,49 0-16,-49 0 0,25 0 0,-1 0 15,1 0-15,0 24 16,49 1-16,-74-25 0,24 0 16,-24 0-16,-25 25 0,50-25 15,-75 0 1,0 0-16,-49 0 0,24-25 15,0 25-15,1-25 0,-1 25 16,1 0-16,-51-24 0,51-1 16,-1 25-16,25 0 0,0 0 15,-24-25-15,24 25 0,50 0 32,0 0-32,24 0 0,-24 25 15,25-25-15,-26 0 0,76 0 16,-51 25-16,1-25 0,0 0 15,-1 24-15,26-24 0,-26 25 16,-24-25-16,0 0 0,0 0 16,-1 0-16,-73 0 15,24 0-15,-74-25 16,0 25-16,24 0 16,26 0-16,-1 0 0,-25-24 15,1 24-15,49 0 0,0 0 0,1 0 16,-1 0-16,74 0 15,1 0 1,-25 0-16,49 0 16,-49 0-16,25 24 0,-1-24 15,100 0-15,-124 0 16,74 0-16,-74 0 16,0 25-16,0-25 0,-1 0 15,-73 0 1,-1 0-16,-24 0 0,24 0 15,-24 0-15,24 0 0,-24 0 16,-26 0-16,51 0 0,-1 0 0,25 0 16,1 0-16,-1 0 15,50 0 1,-1 0-16,1 0 16,50 0-16,-26 0 0,-24 0 0,25 0 15,-1 0-15,1 0 0,24 0 0,-24 0 16,-25 0-16,24 0 15,1 0-15,-75 0 32,-49 0-32,49 0 15,0 0-15,0 0 0,1 0 0,-26 0 16,25 0-16,0 0 0,1 0 16</inkml:trace>
  <inkml:trace contextRef="#ctx0" brushRef="#br0" timeOffset="460576.7929">6598 13717 0,'-25'0'16,"0"0"-1,50 0 32,0 0-31,0 0-16,-25 25 0,25-25 15,24 0-15,-24 0 16,0 0-16,0 0 0,24 25 16,-24-25-1,0 0-15,-25 24 32,-25-24-32,0 0 15</inkml:trace>
  <inkml:trace contextRef="#ctx0" brushRef="#br0" timeOffset="460749.1881">6623 13915 0,'0'0'0,"-25"0"15,0 0-15,50 0 32,0 0-17,0 0-15,24 0 16,-24 0-16,25 0 15,-26 0-15,26 0 16</inkml:trace>
  <inkml:trace contextRef="#ctx0" brushRef="#br0" timeOffset="461228.4295">7268 13618 0,'0'-25'0,"0"50"0,-25-50 15,25 50 32,0 0-47,0-1 16,0 1-16,0 0 0,0 0 16,-25-25-16,25 25 15,0-1-15,0 1 0,-25 25 0,25-25 16,-24-1-16,24 1 0,0 0 15,-25 49-15,25-49 16,-25 0-16,25 0 0,0 0 16,0-1-16,0 1 0,-25-25 15,25 25-15,0 0 16,0 0-16,-25-25 16,25 24-16,0-48 31,25-1-16</inkml:trace>
  <inkml:trace contextRef="#ctx0" brushRef="#br0" timeOffset="461761.0114">7441 13767 0,'25'-25'0,"-50"50"0,50-75 0,0 50 16,0-25-16,0 0 15,-1 25 1,26 0-16,-25 0 16,0 25-1,-1 0-15,1 0 16,-25 0-16,0-1 0,0 26 15,0-25 1,0 0-16,-25-1 0,25 1 0,-49 25 16,49-25-16,-25-1 15,0 1-15,0 0 0,1-25 16,-1 25-16,0-25 16,0 0-1,25-25 1,0 0-16,0 0 15,0 1 1,25 24 15,0 0-31,-25 24 16,25-24-16,-25 25 0,24 0 16,1-25-16,0 0 0,0 25 15,24 0-15,-24-25 16,0 0-1,0 0-15,0 0 16,-1-25-16</inkml:trace>
  <inkml:trace contextRef="#ctx0" brushRef="#br0" timeOffset="462161.5981">7937 13742 0,'0'-25'0,"0"50"0,0-75 0,0 25 16,25 25 0,25 0-1,-25 0-15,0 25 16,-1-25-16,1 0 16,25 25-16,-25-25 0,-1 0 0,1 0 15,0 0-15,25 0 16,-75 0 15,0 0-15,0 0-1,25 25-15,-25 24 16,25-24-16,0 0 16,-24 0-16,24 24 0,-25-24 0,0 99 15,25-99-15,-25 25 16,25-26-16,-25 51 0,25-50 15,0-1-15,-24 1 0,24 0 16,-25 0-16,25-50 31,-25 0-31</inkml:trace>
  <inkml:trace contextRef="#ctx0" brushRef="#br0" timeOffset="462313.0341">7962 14015 0,'-25'0'15,"50"0"-15,-25 0 16,50 0 0,-25 0-16,24 0 0,-24 0 15,25 0-15,-25 0 0,24 0 16,26 0-16,-51 0 0,26 0 16</inkml:trace>
  <inkml:trace contextRef="#ctx0" brushRef="#br0" timeOffset="462576.1759">8781 14015 0,'-25'0'0,"75"0"46,-26 0-30,26 0-16,-25 0 0,0 0 16,-1 0-16,1 0 0,0 0 15,0 0-15,0 0 0,0 0 16,-25-25 0,0 0-1</inkml:trace>
  <inkml:trace contextRef="#ctx0" brushRef="#br0" timeOffset="462791.5967">8954 13791 0,'0'25'16,"0"25"-1,0-25-15,-24 24 16,24-24-16,0 25 0,0-26 15,0 1-15,0 0 0,0 0 16,-25 0-16,25 24 0,0-74 47</inkml:trace>
  <inkml:trace contextRef="#ctx0" brushRef="#br0" timeOffset="463113.7374">9599 13692 0,'0'-25'15,"0"50"-15,0-25 32,-24 50-17,24-25-15,-25-1 16,0 1-16,25 0 15,0 0-15,-25 0 0,25-1 16,0 1-16,25 0 16,0-25-16,0 0 15,-1 0-15,51 25 16,-50-25-16,24 0 0,-24 0 16,25 25-16,-1-25 0,-24 0 0,0 0 15,0 0-15,-1 0 0,-24-25 16,-24 25-16,24-25 15</inkml:trace>
  <inkml:trace contextRef="#ctx0" brushRef="#br0" timeOffset="463261.3411">9773 13791 0,'0'0'15,"0"50"-15,-25-50 0,0 50 0,25-26 16,-24 1-16,24 0 0,-25 25 15,0 24-15,25-49 0,-25 24 16,25 1-16,0-25 0,0 24 16</inkml:trace>
  <inkml:trace contextRef="#ctx0" brushRef="#br0" timeOffset="469187.3519">6573 14684 0,'-25'0'16,"1"-24"0,48 24 31,1 0-32,0 0 1,0 0-1,-25 24-15,25-24 0,-1 0 0,26 0 16,-25 0-16,0 0 0,-1 0 16,1-24-16,0 24 15,-50 0 17</inkml:trace>
  <inkml:trace contextRef="#ctx0" brushRef="#br0" timeOffset="469375.8469">6573 14833 0,'0'25'15,"-25"-25"-15,1 0 0,48 0 32,1 0-32,0 0 15,0 0-15,24 0 0,-24 0 16,25 0-16,-25 0 15,-1 0-15,1 0 16,0 0-16</inkml:trace>
  <inkml:trace contextRef="#ctx0" brushRef="#br0" timeOffset="469717.9501">7193 14635 0,'0'25'47,"0"-1"-32,0 1 1,0 0-1,0 0-15,-24 0 16,24-1-16,-25 1 0,25 0 16,0 0-16,0 0 0,0-1 15,0 1-15,-25 0 0,25 25 16,0-26 0,0-48-1,0-1 1</inkml:trace>
  <inkml:trace contextRef="#ctx0" brushRef="#br0" timeOffset="470368.3366">7367 14660 0,'0'-25'0,"25"25"32,0-25-17,-1 25 1,1-25-16,0 25 0,0 0 16,0 0-16,-1 0 15,-24 25-15,25-25 0,-25 25 16,25-25-16,-25 49 0,25-24 15,-25 0 1,0 0-16,-25-25 16,25 25-16,-25-25 0,0 24 0,-24 1 15,24-25-15,0 25 0,0-25 16,-24 25-16,24-25 16,50 0 30,0 0-30,-1 0-16,-24-25 16,50 25-16,-25 0 15,0 0-15,-1 0 0,1 0 16,0 0-16,0 25 0,0 0 16,-1 24-16,1-49 15,-25 25-15,0 0 16,0 0-16,-25-1 15,1-24 1,-1 25-16,25 0 0,-25-25 16,25 25-16,-25-25 0,0 0 15,1 0-15,-1 0 0,0 0 16,0 0-16,-24-25 16,24 25-16,0 0 15,25-25 1,25 25-1,24-25-15,-24 1 0</inkml:trace>
  <inkml:trace contextRef="#ctx0" brushRef="#br0" timeOffset="470721.4423">8136 14660 0,'25'0'16,"-25"-25"-1,0 50 32,0-1-47,0 1 16,-25 0-16,0 0 15,25 0-15,0-1 0,-25 26 16,25-25-16,0 0 16,0-1-16,0 26 15,0-25-15,0 0 0,0-1 0,0 1 16</inkml:trace>
  <inkml:trace contextRef="#ctx0" brushRef="#br0" timeOffset="514994.9905">10517 11757 0,'0'0'0,"149"-24"0,-25 24 15,124-50-15,-124 25 16</inkml:trace>
  <inkml:trace contextRef="#ctx0" brushRef="#br0" timeOffset="515076.6797">12898 11336 0,'224'-50'16,"-448"100"-16,572-125 0,-249 51 0,99-26 15</inkml:trace>
  <inkml:trace contextRef="#ctx0" brushRef="#br0" timeOffset="612978.5167">4564 12353 0,'-25'0'16,"25"-25"-16,-25 25 16,1 0 62,-1 25-78,0 0 31,25-1-31,-25-24 16,25 25-1,0 0 1,25-25-1,0 0-15,0 0 16,-1 0 0,1 0-16,-25-25 0,25 25 15,0-49-15,0 49 16,-25-25-16,24 0 0,-24 0 0,25-24 16,-25 24-1,25 0-15,-25-25 16,0 25-16,0 1 15,25 24-15,-25-25 0,0 0 32,-25 25-17,25 25 1,0 0 0,-25-1-16,25 1 15,0 0-15,0 0 0,0 0 16,0 0-16,0-1 0,0 1 15,0 25-15,0-25 16,0-1-16,-25 1 16,25 0-16,0 0 0,0 0 0,0-1 15,0 1 1,0 0-16</inkml:trace>
  <inkml:trace contextRef="#ctx0" brushRef="#br0" timeOffset="623535.4178">4812 12799 0,'-25'0'0,"0"0"31,50 0 0,0 0-31,0 0 16,25 0 0,-26 0-16,1 0 0,0 0 15,25 0-15,-26-25 0,76 25 16,-1-24-16,-74 24 0,24 0 15,1-25-15,24 25 0,-49 0 16,25 0-16,-26 0 16,1 0-16,0 0 15,-25-25-15,-50 25 16,26 0 0,-1 0-16,-50 0 15,51 25-15,-51 0 16,50-25-16,-24 0 0,-26 24 15,26-24-15,24 0 0,-25 0 16,26 25-16,-51-25 0,50 0 0,1 0 16,-1 0-1,0 0-15,50 0 32,24 0-32,-24 0 15,0 0-15,25 0 0,49 0 16,-50 0-16,1 0 0,0 0 15,-1 0-15,1 0 0,24-25 16,-24 25-16,-25 0 0,-1 0 16,1 0-16,0 0 0,-99 25 31,49 0-31,-25-25 16,-24 25-1,24-25-15,-24 25 0,24-25 16,25 0-16,-24 0 0,24 24 15,-25-24-15,26 0 0,-1 0 16,50 0 0,-1 25-1,1-25-15,25 0 0,49 0 16,-74-25 0,24 25-16,1 0 0,24-24 0,-24-1 15,-25 25-15,24 0 0,-24 0 0,0-25 16,0 25-16,-50 0 31,-25 25-31,26-25 0,-1 25 16,-25-25-16,25 24 15,-49 1-15,49-25 0,0 0 0,1 25 16,-1-25-16,0 0 0,0 0 16,0 0-16,75 0 31,-25 0-31,0 0 0,-1 0 15,1 0-15,25-25 0,-1 0 16,-24 25-16,0 0 0,0 0 16,0-24-16,-1 24 0,1 0 15,-50 0 1,25 24-16,-24-24 16,-1 25-16,0-25 0,0 0 0,-24 25 15,24-25-15,25 25 0,-25-25 16,0 0-16,50 0 31,25-25-31,-26 0 16,1 25-16,0 0 15,0-25-15</inkml:trace>
  <inkml:trace contextRef="#ctx0" brushRef="#br0" timeOffset="630178.2858">8409 14833 0,'-25'0'15,"25"-25"1,25 25 78,0 0-79,-1 0 1,1 0-16,0 0 15,0 0-15,24 0 0,-49 25 16,25-25-16,0 0 16,0 0-16,0 0 0,24 25 15,-24-25-15,0 0 0,0 0 16,-1 0-16,1 0 0,0 0 0,-25 25 16,25-25-16,0 0 46,-25 25-30,-25-50 31</inkml:trace>
  <inkml:trace contextRef="#ctx0" brushRef="#br0" timeOffset="630527.8801">8806 14684 0,'24'0'15,"1"0"1,0 0-16,0 25 16,0-25-16,-1 25 15,-24 0-15,25 0 16,-25-1 0,0 1-16,0 0 15,0 0-15,-25 0 0,25-1 16,-24-24-16,-1 50 15,0-25-15,25 0 16,-25-25-16,25 24 0,-25 1 0,1 0 16,24 0-1</inkml:trace>
  <inkml:trace contextRef="#ctx0" brushRef="#br0" timeOffset="633211.9713">2356 13345 0,'-24'0'32,"24"25"-1,0 0-16,0-1-15,-25 1 16,25 25-16,0-25 16,0-1-16,0 1 15,-25 0-15,25 0 0,0 0 16,0-1-16,0 1 16,0-50-1</inkml:trace>
  <inkml:trace contextRef="#ctx0" brushRef="#br0" timeOffset="633585.5215">2505 13295 0,'0'0'0,"0"-24"0,25 24 0,0-25 15,0 25 1,-1 0-16,1 0 15,0 25-15,0-1 16,-25 1-16,0 0 16,0 0-16,-25 0 15,0-1-15,0 1 0,1-25 16,24 25-16,24-25 31,1 0-15,25 0-16,-25 0 15,-25 25-15,25-25 0,-1 0 16,-24 25-16,0-1 16,-74 1-1,74 0-15,-25-25 16,0 25-16,0-25 0,1 0 0,24 25 16,-25-25-16,25-25 15</inkml:trace>
  <inkml:trace contextRef="#ctx0" brushRef="#br0" timeOffset="633797.9531">3051 13221 0,'0'0'15,"0"25"1,0 0-1,-25-1-15,25 1 16,0 0-16,0 25 0,0-26 16,0 26-16,-25-25 0,25 0 15,0-1-15,-24 26 0,24-25 16,-25-25-16</inkml:trace>
  <inkml:trace contextRef="#ctx0" brushRef="#br0" timeOffset="634202.8662">2257 13246 0,'0'0'15,"0"-25"-15,-25 25 16,1 0-16,24 25 16,-25 0-16,25-1 0,-25 1 15,25 0-15,-25 0 0,0 49 16,25-49-16,0 25 0,-24-26 0,24 26 16,0-25-16,0 49 15,0-49-15,0 0 0,0 0 16,0-1-16,24 26 0,1-25 15,0 0-15,0-1 16,24-24-16,26 25 0,-50-25 0,24 0 16,26 0-16,-26 0 0,75 0 15,-74 0-15,0-25 0,-1 25 16,1-24-16,-25 24 0,24-25 16,-24 25-16,-25-25 15</inkml:trace>
  <inkml:trace contextRef="#ctx0" brushRef="#br0" timeOffset="634548.4475">1587 13519 0,'0'0'0,"0"-25"16,-24 25-16,24-25 16,24 25-16,26 0 15,-25 0 1,0 0-16,0 0 0,-25 25 16,24-25-16,1 25 0,-25-1 15,0 1-15,0 25 0,-25-25 16,-24 24-16,24-24 0,0 0 15,25 0-15,-25-1 16,50-24 0,0 0-16,25 0 15,-1 0-15,-24 0 0,25-24 16,-26 24-16</inkml:trace>
  <inkml:trace contextRef="#ctx0" brushRef="#br0" timeOffset="635015.3916">2629 14387 0,'0'0'0,"0"-25"31,0 50 1</inkml:trace>
  <inkml:trace contextRef="#ctx0" brushRef="#br0" timeOffset="635152.0267">2604 14635 0,'0'25'0,"25"-25"62</inkml:trace>
  <inkml:trace contextRef="#ctx0" brushRef="#br0" timeOffset="635271.7034">2629 14883 0,'0'-199'0,"0"423"0,0-249 15,0 74-15,-25-49 16</inkml:trace>
  <inkml:trace contextRef="#ctx0" brushRef="#br0" timeOffset="635404.354">2604 15180 0,'0'0'0,"0"50"15,-24-50-15,-1 25 16,50-25 15</inkml:trace>
  <inkml:trace contextRef="#ctx0" brushRef="#br0" timeOffset="635507.078">2654 15304 0,'-25'25'16,"25"-99"-16,25 123 15,-25-24 1,0-50-16</inkml:trace>
  <inkml:trace contextRef="#ctx0" brushRef="#br0" timeOffset="640385.886">9475 14709 0,'-24'0'16,"24"25"78,0 0-79,0 0 1,0-1-16,0 1 15,0 0-15,0 0 16,0 0-16,-25-1 16,25 26-16,0-25 0,0 0 15,-25-1-15,25 26 16,0-25-16,0 0 16,-25-1-16,25 1 15,0-50 32,0 1-47,0-1 16</inkml:trace>
  <inkml:trace contextRef="#ctx0" brushRef="#br0" timeOffset="641557.7621">9897 14808 0,'0'-24'15,"-25"24"79,25 24-78,-25 1 15,25 0-16,0 0-15,-24-25 0,24 25 16,0-1-16,0 1 16,0 0-1,0 0-15,0 0 16,0-1-16,0 1 16,24 0-16,1-25 15,0 0-15,0 0 16,0 0-1,-1 0-15,1 0 0,-25-25 16,25 25-16,0-25 0,-25 1 16,25-1-16,-25 0 15,25 0-15,-25 0 0,0 1 16,0-1-16,-25-25 16,0 25-1,0 1-15,0 24 16,25-25-16,-25 25 0,1 0 31,24 25 16</inkml:trace>
  <inkml:trace contextRef="#ctx0" brushRef="#br0" timeOffset="642084.3524">10468 14858 0,'-25'0'63,"25"25"-63,-25 0 16,25-1-16,0 1 15,0 0 1,0 0-16,0 0 0,0-1 15,25 1-15,-25 0 16,25-25 0,-1 0-16,-24 25 0,25-25 15,0 0 1,-25-25-16,25 0 16,-25 0-16,25 1 0,-25-1 15,0 0-15,24 0 0,-24 0 0,0 1 16,0-1-16,0-25 0,0 25 15,0 1 1,-24 24-16,24-25 0,-25 25 16,0 0-1,25 25-15,-25-25 16,25 24-16,-25-24 0,25 25 16,-24-25-1</inkml:trace>
  <inkml:trace contextRef="#ctx0" brushRef="#br0" timeOffset="642626.952">10964 14833 0,'0'25'47,"-25"-25"-32,0 0-15,25 25 16,0 0-16,-25-25 16,25 24-16,0 1 15,0 0-15,-25 0 16,25 0-16,0-1 16,0 1-16,25-25 15,-25 25-15,25-25 0,0 0 16,0 0-1,-1 0-15,1-25 16,0 25 0,0-49-16,-25 24 0,25 0 15,-25-25 1,0 26-16,-25-1 16,0 25-16,0-25 15,0 25-15,1 0 16,-1 0-16,25 25 31</inkml:trace>
  <inkml:trace contextRef="#ctx0" brushRef="#br0" timeOffset="643134.9465">11410 14858 0,'0'25'47,"-25"-25"-47,25 25 15,-24-1 1,-1 1 0,25 0-16,0 0 15,0 0-15,0-1 16,25-24-16,-1 0 15,1 25 1,0-25-16,0 0 16,0 0-16,-1-25 15,1 25-15,-25-24 0,25 24 0,-25-25 16,25 0-16,-25 0 0,0 0 16,0 1-16,0-26 15,-25 25 1,25 0-1,-25 25-15,0 0 16,1 0-16</inkml:trace>
  <inkml:trace contextRef="#ctx0" brushRef="#br0" timeOffset="644431.9116">11906 14858 0,'25'0'110,"0"0"-95,-25-25-15,0 50 94,0 0-78,0 0-1,0-1-15,-25 1 16,25 0-16,0 0 16,0 0-16,-25 24 0,25-24 15,0 0-15,-25 0 0,25-1 16,0 1-16,0 0 15,25-25 17,-25-25-17,0 0-15,25 1 16,-25-1-16</inkml:trace>
  <inkml:trace contextRef="#ctx0" brushRef="#br0" timeOffset="644767.0027">12303 14833 0,'0'0'0,"0"25"47,0 0-47,0 0 16,0-1-1,-25 26-15,25-25 0,0 0 16,0-1-16,-24 51 16,24-50-16,0-1 15,0 1-15,-25 25 16,25-25-16,0-1 0,-25 1 15,25 0-15,0 0 0,0 0 16</inkml:trace>
  <inkml:trace contextRef="#ctx0" brushRef="#br0" timeOffset="645186.878">12477 15379 0,'25'0'32,"-1"0"-17,1 0 1,0 0 0,0 25-16,-25 0 15,0-1-15,-25 1 16,0 0-1,0 0-15,25 0 16,25-25 15,-25 24-31,75-24 16,-26 0-16,-24 0 16,0 0-16,0-24 0</inkml:trace>
  <inkml:trace contextRef="#ctx0" brushRef="#br0" timeOffset="652036.9779">10195 14858 0,'25'0'187,"-1"0"-171,-24 25 31,-24-25-32,24 25 1,-25-1-1,25 1 1,0 0 0,0 0-1,0 0 1,0-1-16,25-24 16,-25 25-1,24-25 1,-24 25 15,25-25-31,0 0 31,0-25 1,0 25-17,-25-25-15,0 1 16,0-1-1,24 25 1,-24-25 0,0 0-1,0 0 1,0 1 15,-24 24-31,-1-25 16,0 25 15,25-25-31,-25 25 0,0 0 16</inkml:trace>
  <inkml:trace contextRef="#ctx0" brushRef="#br0" timeOffset="667664.0218">9922 8855 0,'0'-25'15,"-25"25"79,0 0-78,25 25-16,-25-25 15,1 0 1,-1 25-16,0-25 16,25 25-16,-25-25 0,0 0 15,1 25-15,-1-25 0,0 24 16,0-24-16,0 0 0,1 25 15,-26-25-15,25 25 0,0-25 16,1 0-16,24 25 16,-25-25-1,0 0 1,0 25 0,0-25-16,1 0 31,48 0 16,1 0-32</inkml:trace>
  <inkml:trace contextRef="#ctx0" brushRef="#br0" timeOffset="668277.2364">9599 8756 0,'-24'0'31,"24"25"-16,-25-25-15,25 25 16,-25-25-16,0 24 16,0-24-1,25 25-15,-24 0 0,-1-25 0,25 25 16,-25-25-16,25 25 16,-50-1-16,26 1 15,-1-25-15,0 25 16,25 0-16,-25-25 15,25 25-15,0 0 16,25-25 47,-25 24-63,25-24 15,-25 25 1,25-25-16,-1 0 15,1 0-15,0 0 0,0 0 16,24 0-16,-24 0 16,0 0-16,0 25 0,0-25 0,24 0 15,-24 0-15,-25 25 16,25-25-16,0 0 16,-1 0-16,-48 0 62,24-25-46</inkml:trace>
  <inkml:trace contextRef="#ctx0" brushRef="#br0" timeOffset="669305.904">9376 9128 0,'-25'0'16,"1"0"0,48-25 31,1 25-32,0-24 1,0 24-1,0 0-15,-1 0 0,1-25 16,0 25-16,0 0 0,0-25 0,24 25 16,-24-25-16,25 25 0,-26 0 15,1-25-15,50 0 0,-51 25 16,1 0-16,25-24 0,-25 24 16,-1 0-16,26-25 0,-25 25 15,25 0-15,-26-25 16,-48 25 31,-1 0-47,-25 0 15,25 0-15,0 0 16,-24 0-16</inkml:trace>
  <inkml:trace contextRef="#ctx0" brushRef="#br0" timeOffset="669651.2137">9649 8731 0,'-25'0'16,"0"25"-1,1 0 1,-1 0-16,-25 24 0,25-24 15,1 0-15,-1 0 0,0-1 16,-25 1-16,1 25 0,24-50 16,25 25-16,-25-25 0,25 25 15,-25-25-15,25 24 0,25-24 16,50 25 0,-51-25-16,26 0 15,-25 0-15,24 0 0,-24 0 16,50 0-16,-1 0 15,-49 0-15,0 0 0,-1 0 0,-48 0 32,-1 0-17</inkml:trace>
  <inkml:trace contextRef="#ctx0" brushRef="#br0" timeOffset="670942.3811">3646 10244 0,'-25'0'16,"1"0"-1,24 25 32,0 0-31,-25 0-16,25 0 15,0-1-15,-25 26 0,25-25 16,0 0-16,0-1 16,0 1-16,25 0 0,0 25 0,-25-26 15,24-24-15,26 25 16,-25 0-16,0-25 0,24 0 16,-24-25-16,0 25 15,0-49-15,0 24 0,-25 0 16,0-25-16,24 26 0,-24-1 15,0-50-15,0 51 0,0-26 0,-24 25 16,24 0-16,-25 25 0,0-24 16,25-1-16,-25 25 15,0 0-15,25 25 16,0-1 0,25-24-16</inkml:trace>
  <inkml:trace contextRef="#ctx0" brushRef="#br0" timeOffset="680989.7866">5705 8508 0,'0'0'16,"-50"0"-16,1 0 0,-26 0 0,-24 0 15,25 0-15,24 0 0,1 0 16,-26 0-16,-74 25 16,75-25-16,24 0 0,1 25 0,-26-25 15,26 24-15,-100 1 16,99-25-16,1 25 0,24-25 16,-50 25-16,26 0 0,24-25 15,0 0-15,-24 24 0,24-24 16,-25 25-16,25-25 0,25 25 15,-24-25-15</inkml:trace>
  <inkml:trace contextRef="#ctx0" brushRef="#br0" timeOffset="722330.7854">9748 15379 0,'0'-25'16,"0"0"-1,0 0 1</inkml:trace>
  <inkml:trace contextRef="#ctx0" brushRef="#br0" timeOffset="723172.8584">9823 15453 0,'49'25'110,"-24"-25"-110,0 0 15,0 0-15,-1 0 0,26 0 16,25 0-16,-26-25 0,1 25 16,-1-24-16,26 24 0,123-25 15,-148 25-15,24-25 16,1 25-16,-1 0 0,50 0 15,-74 0-15,-1 0 0,1 0 0,-1 25 16,-24-25-16,25 0 0,-25 25 16,-25-1-16,-25-24 31</inkml:trace>
  <inkml:trace contextRef="#ctx0" brushRef="#br0" timeOffset="724165.4679">10368 15627 0,'0'0'0,"-24"0"32,-1 0-17,25 25-15,0 0 16,-25-1-16,25 1 16,-25 0-16,25 0 15,-25-25-15,25 25 0,-24-1 0,-1 1 16,0 0-16,0 0 15,0-25-15,1 25 0,-1-25 16,0 24-16,-25 1 0,1-25 16,24 0-16,0 25 0,-25-25 15,1 0-15,-1 25 0,25-25 0,-24 0 16,24 0-16,-25 25 0,-24-25 16,24 0-16,1 24 15,-1-24-15,1 0 16,-51 25-16,51-25 0,24 0 15,-25 0-15,26 0 0,-26 0 0,25 0 16,0 0-16,0 0 16,1 0-16,-1 0 0,0 0 15,0 0-15,0 0 0,1-25 16,-26 25-16,25-24 0,0 24 16,1-25-16,-1 25 0,-25-25 15,1 0-15,24 0 0,0 1 0,0 24 16,-24-25-16,-1-25 0,25 25 15,0 1-15,1-1 16,-1 0-16,0 0 16,25 0-16,-25 1 0,25-1 0,-25 0 15,1-25-15,-1 26 16,25-1-16,-25 0 16,25 0-16,-25 0 15,0 1-15,1-1 16,-1 0-16,0 0 0,0 0 15,0 0 1,25 50 31,0 0-31,0 0-16,0 0 0,0 0 15,0 24-15,0-24 16,0 0-16,25 0 0,-25-1 15,0 1-15,0-50 32,0 1-17,0-1-15,0 0 0,0-25 16,0 26-16,0-1 0,0 0 16,0 0-16,0 0 15,0 0-15,25 25 16,0 25-1,0-25 1,-1 25-16,1-25 16,0 25-16,0-25 0,99 0 15,-99 0-15</inkml:trace>
  <inkml:trace contextRef="#ctx0" brushRef="#br0" timeOffset="739373.7558">2704 14287 0</inkml:trace>
  <inkml:trace contextRef="#ctx0" brushRef="#br0" timeOffset="739534.3298">2679 14461 0,'0'25'16,"0"0"46</inkml:trace>
  <inkml:trace contextRef="#ctx0" brushRef="#br0" timeOffset="739657.9964">2629 14759 0,'0'-174'15,"0"348"-15</inkml:trace>
  <inkml:trace contextRef="#ctx0" brushRef="#br0" timeOffset="739793.6359">2604 15007 0,'-24'0'16,"48"0"-16,-48 25 0,-1-25 16,25 24-16,-25-24 0,25 25 31</inkml:trace>
  <inkml:trace contextRef="#ctx0" brushRef="#br0" timeOffset="739916.3123">2555 15255 0,'0'0'0,"0"25"0</inkml:trace>
  <inkml:trace contextRef="#ctx0" brushRef="#br0" timeOffset="740050.9528">2555 15404 0,'0'0'0,"-25"0"0,25 25 0,-25-25 16,0 0-16</inkml:trace>
  <inkml:trace contextRef="#ctx0" brushRef="#br0" timeOffset="740190.5736">2530 15503 0,'-25'25'16,"50"-50"-16,-75 50 0,26-25 15,24-25 1,24 25-16,-24-25 16</inkml:trace>
  <inkml:trace contextRef="#ctx0" brushRef="#br0" timeOffset="740287.3151">2530 15453 0,'0'0'32</inkml:trace>
  <inkml:trace contextRef="#ctx0" brushRef="#br0" timeOffset="882604.5263">16197 6623 0,'-24'0'16,"-1"0"-16,25-25 16,-25 25-1,0 0-15,0 0 16,1 0 0,-1 0-16,0 0 15,-25 25-15,26-25 16,-1 0-16,0 25 0,0-1 15,25 1-15,-25-25 16,25 25-16,0 0 16,0 0-16,25-1 15,0 1-15,0-25 16,0 25-16,-1-25 0,1 25 16,0-25-16,0 25 0,0 0 15,-1-25-15,-24 24 16,0 1-16,0 0 15,-24-25 1,-1 25-16,0-25 16,0 0-16,0 0 15,-24 0-15,24 0 16,0 0-16,0 0 16,25-25-1,25 25 1,-25-25-16,25 25 15</inkml:trace>
  <inkml:trace contextRef="#ctx0" brushRef="#br0" timeOffset="882902.2559">16421 6623 0,'0'0'0,"0"-25"15,0 50 17,0 0-17,0-1-15,0 1 16,0 0-16,0 0 0,-25 0 16,25-1-16,0 1 0,-25 0 15,25 0-15,0 25 0,0-26 16,0 1-16,0 0 15,-25-25 17</inkml:trace>
  <inkml:trace contextRef="#ctx0" brushRef="#br0" timeOffset="883082.7762">16197 6896 0,'0'0'0,"25"0"31,0 0-31,0 0 16,24 0-16,-24 0 0,0 0 16,0-25-16,0 25 15,0 0-15,24 0 0</inkml:trace>
  <inkml:trace contextRef="#ctx0" brushRef="#br0" timeOffset="883674.1879">16520 6945 0,'25'0'31,"0"-24"-16,-1 24-15,1-25 0,-25 0 16,25 0-16,-25 0 16,25 25-16,-25-25 15,0 1-15,-25 24 16,0 0-16,0 0 16,25 24-16,-24 1 15,24 0-15,0 0 16,0 0-1,24 0-15,1-25 16,0 0-16,0 0 16,0 0-16,-1-25 15,1 25-15,0 0 16,25-25-16,-26 0 0,1 0 16,0 0-16,0 1 15,-25-1-15,-25 25 47,25 25-47,0-1 16,0 1-16,-25 0 15,25 25-15,-25-50 16,25 25-16,0-1 0,0 1 16,-24 0-16,24 49 0,0-49 15,-25 0-15,25 25 0,0-26 16,-25 51-16,25-50 0,0-1 15,-25 1-15,25 0 0,0 0 16,0 0 0,-25-50-1,25-25-15,0 25 0,0 1 16,0-1-16</inkml:trace>
  <inkml:trace contextRef="#ctx0" brushRef="#br0" timeOffset="883907.3251">16867 6796 0,'75'-49'32,"-150"98"-32,199-123 0,-99 49 15,0 25-15,0 0 0,-1 0 16,1 25-16,-25 0 16,0 0-16,0-1 15,-25 1-15,1 0 16,-1-25-16,0 25 0,0 0 15,0-25-15,1 0 16,24 25-16,-25-25 16,25-25-1,25 0-15</inkml:trace>
  <inkml:trace contextRef="#ctx0" brushRef="#br0" timeOffset="884416.1971">17462 6648 0,'25'0'31,"0"0"-15,0 0-16,25 0 15,-26 0-15,1 0 16,0 0-16,25 0 16,-50-25-16,24 25 0,-48 0 31,-1 0-31,0 0 16,0 0-16,0 0 0,25 25 15,-24-25-15,-1 0 16,0 24-16,25 1 15,0 0 1,0 0 0,0 0-1,25-1-15,-25 1 16,25-25-16,-1 25 0,1 0 16,25 0-16,-25-25 0,-25 25 15,24-25-15,1 24 0,-25 1 16,-25-25-1,1 0-15,-1 0 16,0 0-16,0 0 0,-24 25 16,-1-25-16,25 0 0,0 25 0,0-25 15,-24 0 1</inkml:trace>
  <inkml:trace contextRef="#ctx0" brushRef="#br0" timeOffset="885042.0884">15999 7293 0,'25'0'63,"0"0"-63,-1 0 16,1 0-16,25 0 0,-25-25 15,-1 25-15,1 0 0,0-25 16,25 25-16,24 0 0,-24 0 15,-1 0-15,26 0 0,-26 0 16,175-25-16,-150 25 0,0 0 16,26 0-16,-26 0 0,75 0 15,-75 0 1,1 0-16,-1 0 0,1 0 0,24 0 0,-50 0 16,1 0-16,-25 0 15,0 0-15,-1 0 16</inkml:trace>
  <inkml:trace contextRef="#ctx0" brushRef="#br0" timeOffset="886562.7073">18703 6598 0,'0'0'0,"0"-25"15,0 0 1,-25 25-16,0 0 31,0 0 0,1 0-15,-1 25-16,25 0 16,-25 0-16,0 0 0,0-1 0,25 1 15,-49 25-15,49-25 0,-25-1 16,25 26-16,-25-25 0,25 25 15,0-1-15,0-24 0,0 0 16,0 24-16,25-24 0,0 25 16,-1-1-16,1-49 15,-25 25-15,50 0 0,-25-25 16,0 0 0</inkml:trace>
  <inkml:trace contextRef="#ctx0" brushRef="#br0" timeOffset="887210.9227">18777 6846 0,'0'0'0,"0"-25"15,25 25 16,-25 25-31,0 0 16,0 0-16,0 0 16,0 24-16,0-24 15,0 0-15,0 0 0,0-1 16,0 1-16,0 0 16,-25-25-16,25-25 31,25 0-31,-25 1 15,25-1-15,-25 0 0,0 0 16,25-24-16,-1 24 16,-24 0-16,25 0 0,0 0 15,0 25 1,-25 25 0,25 0-16,-25 0 15,0 0-15,0-1 16,0 1-16,0 0 15,0 0-15,0 0 0,0-1 16,0 1-16,0-50 31,24 25-31,-24-24 0,50-26 16,-25 50 0,0-25-16,-1 0 0,1 1 0,0 24 15,0-25-15,0 0 0,-1 0 16,-24 50 31,0 0-47,0 0 15,0-1-15,0 1 0,0 0 0,0 0 16,0 0-16,0-1 16,25 1-16,0-25 15,0 0-15,0 0 0</inkml:trace>
  <inkml:trace contextRef="#ctx0" brushRef="#br0" timeOffset="888042.3218">19621 6921 0,'24'-50'16,"-48"100"-16,48-125 0,-48 50 16,-1 25-16,0 0 15,-25 0-15,50 25 16,-25-25-16,25 25 0,-24 0 15,-1 0-15,25-1 16,0 1-16,25-25 16,-1 0-1,1 0-15,0 0 16,25-25 0,-50 1-16,25 24 0,-1-25 15,-24 0 1,0 50-1,0 0 1,0-1 0,0 1-1,25-25-15,0 0 16,0 0-16,24-25 16,-49 1-16,25 24 15,-25-25-15,25 25 0,-25-25 16,25 0-16,0 25 15,-25 25 17,0 0-17,0 0-15,0-1 16,24-24 15,1-24-31,0-1 16,0 25-1,-25-25-15,25 25 16,-25 25 15,24 0-15,-24-1 0,25-24-16,0 0 15,0 0 1,-25-24-16,25-1 0,-1 25 15,-24-25-15,25 25 0,-25-25 16,25 0-16,0 0 0,0 1 16,-25-1-16,24 0 0,-24 0 15,25-24-15,-25 24 0,0 0 16,0 50 15,-25 24-15,1-24-16,24 0 0,0 0 15,0 0-15,0-1 0,0 26 0,0-25 16,0 0-16,0 0 16,0-1-16,-25-24 15</inkml:trace>
  <inkml:trace contextRef="#ctx0" brushRef="#br0" timeOffset="888361.4683">20092 6796 0,'74'100'0,"-148"-200"0,99 100 31,-1 0-31,1 25 16,0-25-16,0 0 0,24 0 16,26 25-16,-50-25 0,24 0 15,-24 0-15,25 0 0,-26 0 16,1 0-16,0 0 0,-25-25 31,-25 50 0,0 0-31,25 0 16,0 0-16,0-1 0,0 1 16,0 0-16,0 0 15,0 0-15,0-50 31</inkml:trace>
  <inkml:trace contextRef="#ctx0" brushRef="#br0" timeOffset="888511.0665">20613 6623 0,'-25'0'0,"25"25"16,0-1-1,25-24 1,-1 0-16,1 25 16</inkml:trace>
  <inkml:trace contextRef="#ctx0" brushRef="#br0" timeOffset="888857.7371">20960 6772 0,'0'0'15,"25"0"-15,-75 0 32,1 0-32,24 0 15,0 0-15,0 0 16,25 24-16,-25-24 0,25 25 16,0 0-16,0 0 15,25-25-15,-25 25 16,25-25-16,-25 25 0,25-25 0,0 49 15,-1-49-15,1 25 16,0 0-16,0 0 16,-75-1-1,25-24-15,-24 0 16,24 0-16,0 0 16,0 0-16,1 0 0,24-24 15,0-1 1,24 25-16,1 0 15</inkml:trace>
  <inkml:trace contextRef="#ctx0" brushRef="#br0" timeOffset="889529.9395">21258 6896 0,'49'-25'16,"-322"75"-16,497-75 0,-200 0 15,-48 25 1,-1 0-16,0 0 15,0 0-15,0 0 16,25 25-16,0 0 16,0-1-1,25-24 1,-25 25-16,50-25 16,-25 25-16,-1-25 15,-24 25-15,25 0 0,0-25 16,-25 24-16,25-24 15,-25 25-15,-25-25 0,0 0 16,-24 0 0,24 0-16,0 25 0,0-25 15,25-25 1,50 0 0,-25 25-16,-1 0 15,1 0-15,25-24 0,-25 24 16,24 0-16,50-25 0,-74 25 15,25 0-15,-25 0 16,-1-25-16,1 25 0,0 0 16,-25-25-16,0 0 15,-25 25 1,-24 0-16,24 0 16,0 0-16,0 0 15,0 0-15,1 0 16,24 25-16,0 0 15,24-25-15,1 0 16,0 0-16,0 0 16,0 0-16,-1 0 15,1 0-15,-25-25 0,25 25 16,-25-25 0,25 25-16,-25 25 15,0 0 1,0 0-16,25 0 15,-25-1-15,25-24 0,-1 0 0,1 25 16,0-25-16,0 25 0,0-25 16,-1 0-16,1 0 0,0-25 15</inkml:trace>
  <inkml:trace contextRef="#ctx0" brushRef="#br0" timeOffset="889782.8012">22027 6548 0,'0'-24'0,"-25"421"16,50-819-16,-25 471 0,0-123 15,24 99 17,26 0-32,-50-1 0,50 26 15,-26-25-15,1 0 16,-25 24-16,25-24 0,-25 0 15,25 49-15,-25-49 0,0 25 16,0-25-16,0 24 0,-25 1 16,0-25-16,0-1 0,1 1 0,-1 0 15,-25-25-15</inkml:trace>
  <inkml:trace contextRef="#ctx0" brushRef="#br0" timeOffset="1.0144E6">17090 7962 0,'0'-25'15,"-24"50"95,24 0-95,0 25 1,0-25-16,0-1 15,-25 1-15,25 25 16,0-25-16,0-1 0,0 1 0,0 0 16,-25 25-1,25-26-15,0 1 0,0 0 16,0 0-16,-25 0 0,25-1 16,0 1-16,25-74 78,-25 24-78</inkml:trace>
  <inkml:trace contextRef="#ctx0" brushRef="#br0" timeOffset="1.02384E6">17636 8012 0,'-25'0'15,"1"-25"1,-1 25 46,0 0-62,0 25 16,0-25 0,25 25-1,-25-25-15,25 25 0,0-1 16,-24 1-16,24 0 15,0 0-15,-25 0 0,25-1 16,0 1-16,0 25 16,0-25-16,25-1 15,-1 1-15,1 0 16,0-25-16,-25 25 16,25-25-16,0 0 0,0 0 15,-1-25-15,1 0 16,0 0-16,-25 1 15,0-1-15,0 0 16,0-25-16,0 26 16,0-1-16,0 0 15,-25 0-15,25 0 0,-25 1 0,25-1 16,0 0-16,-49 25 16</inkml:trace>
  <inkml:trace contextRef="#ctx0" brushRef="#br0" timeOffset="1.02433E6">18083 8037 0,'-25'0'31,"0"0"-15,0 0-1,0 25 1,25-1-1,-24 1-15,24 0 16,-25 0-16,25 0 0,0-1 16,0 1-16,0 0 15,0 0-15,25 0 0,-1-25 16,-24 24-16,50-24 16,-25 0-16,0 0 15,-1 0-15,1-24 16,0-1-16,-25 0 15,25 0-15,-25 0 16,25 1-16,-25-1 0,0 0 16,0-25-16,0 26 15,-25-1-15,0 25 16,0-25-16,0 25 0,1 0 16</inkml:trace>
  <inkml:trace contextRef="#ctx0" brushRef="#br0" timeOffset="1.0248E6">18628 8111 0,'0'-25'16,"-24"25"-1,-1 0 1,25 25-16,-25-25 16,25 25-16,-25 0 15,0 0-15,25-1 16,-25-24-16,25 25 0,0 25 15,0-25 1,25-25-16,-25 24 0,25-24 16,25 25-16,-25-25 15,-1 0-15,1 0 0,25 0 16,-25-25-16,-1 25 16,1-49-16,-25 24 0,0 0 15,0 0 1,0 1-16,0-1 0,0-25 15,-25 50-15,1-25 0,-1 1 0,0 24 16,0-25-16,0 0 0,1 25 16,-1 0-16,0 0 15,25 25 1,25-25-16</inkml:trace>
  <inkml:trace contextRef="#ctx0" brushRef="#br0" timeOffset="1.02519E6">19100 8086 0,'-25'0'46,"25"25"-30,-25-25 0,25 25-16,0 0 0,0 0 15,0-1 1,0 1-16,0 0 16,0 0-16,25-25 15,0 25-15,-1-25 16,26 0-16,-50-25 15,25 25-15,-25-25 0,25 25 16,-25-50-16,24 26 0,-24-1 16,0 0-16,0 0 15,0 0-15,-24 1 0,-1-1 16,0 0 0</inkml:trace>
  <inkml:trace contextRef="#ctx0" brushRef="#br0" timeOffset="1.02563E6">19621 7962 0,'0'25'63,"0"0"-48,0 0-15,0 0 16,0-1-16,0 1 16,-25-25-16,25 25 0,0 0 15,0 24-15,0-24 0,0 0 16,0 0-16,-25 0 0,25-1 16,0 1-1,0 0-15,25-25 16,-25-25 15</inkml:trace>
  <inkml:trace contextRef="#ctx0" brushRef="#br0" timeOffset="1.03472E6">20141 7987 0,'-24'0'16,"24"-25"-16,0 0 31,-25 25 31,25 25-46,-25-25 0,25 25-16,-25-25 0,25 25 15,-25 0-15,1 24 16,24-24-16,-25 0 15,25 0-15,0 0 0,0-1 16,0 1-16,0 0 16,0 0-16,25 0 0,-1-1 15,1-24 1,-25 25-16,50-25 0,-25 0 16,-1 0-16,26-25 15,-50 1-15,25 24 16,0 0-16,-25-25 15,24 0-15,1 0 16,-25 0 0,0-24-16,0 24 0,0-25 15,0 26-15,-25-51 16,1 50-16,24 0 0,-25 25 16,25-24-16,-25 24 0,0 0 15,25 24 1</inkml:trace>
  <inkml:trace contextRef="#ctx0" brushRef="#br0" timeOffset="1.03509E6">20637 7962 0,'0'25'47,"0"0"-31,0 0-16,-24 24 15,-1-24-15,25 0 16,0 0-16,-25 0 0,25-1 16,0 1-16,0 0 0,-25 0 15,25 0-15,0-1 16,25-24 0,-25-24-1</inkml:trace>
  <inkml:trace contextRef="#ctx0" brushRef="#br0" timeOffset="1.03541E6">20985 7937 0,'0'25'31,"0"0"-15,0 0-16,0 0 16,0 0-16,-25 24 15,25-24-15,-25 0 16,25 24-16,-25-24 15,25 0-15,0 0 16,0 0 0</inkml:trace>
  <inkml:trace contextRef="#ctx0" brushRef="#br0" timeOffset="1.03586E6">21506 7937 0,'-25'0'15,"0"0"-15,25 25 16,-25-25 0,0 25-16,25 0 15,-24-25-15,24 25 0,-25 0 16,25-1-16,0 1 16,-25 0-16,25 25 15,0-26-15,25 1 16,24 0-16,-24 0 15,0-25-15,0 0 16,0 0-16,24 0 0,-24 0 16,25-25-16,-50 0 0,24 0 15,1 1-15,-25-1 0,25 0 16,-25 0-16,0 0 0,0-24 16,0 24-16,-50 0 15,50 0-15,-24 25 0,-1-25 16,0 25-16,25-24 15,-25 24-15</inkml:trace>
  <inkml:trace contextRef="#ctx0" brushRef="#br0" timeOffset="1.0366E6">22448 8012 0,'0'0'0,"-25"0"16,25-25-16,-24 25 31,24 25 0,-25-25-31,0 25 16,0 24-16,0-24 16,25 0-16,0 0 15,-24 0 1,24-1-16,0 1 0,0 0 16,24 0-16,1 0 0,0-25 15,0 0-15,0 24 0,-1-24 16,26 0-16,-25 0 15,0-24-15,-1 24 0,1-25 16,0-25-16,0 25 0,-25 1 16,25-1-16,-25 0 0,0-25 0,0 26 15,0-1-15,0 0 0,0 0 16,-25 0-16,0 0 16,0 25-16,0 0 0,1 0 15,24 25-15,0 0 31</inkml:trace>
  <inkml:trace contextRef="#ctx0" brushRef="#br0" timeOffset="1.03695E6">23093 7987 0,'0'25'47,"0"0"-47,0 0 15,0-1-15,0 1 16,0 0-16,0 0 0,-25-25 15,25 49 1,0-24-16,-24 0 0,24 0 16,0 0-16,0-1 15,0-48 17</inkml:trace>
  <inkml:trace contextRef="#ctx0" brushRef="#br0" timeOffset="1.03723E6">23440 8012 0,'0'25'15,"0"0"1,0-1 0,-24 1-16,24 0 15,-25 25-15,25-26 16,-25 1-16,25 0 16,0 0-16,0 0 0,0-1 15</inkml:trace>
  <inkml:trace contextRef="#ctx0" brushRef="#br0" timeOffset="1.0376E6">23837 8062 0,'-25'0'32,"25"24"-17,0 1-15,-24 0 0,-1 0 16,25 0-16,0-1 16,-25 1-16,25 0 15,0 0-15,50 0 16,-1-1-16,-24-24 15,0 0-15,0 0 0,0 0 16,24-24-16,-24-1 0,0 0 16,0 0-16,-25-24 15,24 24-15,-24 0 0,0-49 16,0 24-16,-24-25 16,-1 75-16,0-24 15,0 24-15,0-25 0,1 25 16</inkml:trace>
  <inkml:trace contextRef="#ctx0" brushRef="#br0" timeOffset="1.03833E6">24805 8062 0,'-25'-25'0,"50"50"0,-75-50 0,25 0 16,0 25 0,1 0-1,24 25 1,-25 0-1,0-25-15,0 0 16,25 24-16,-25 1 0,1 0 16,24 0-16,0 0 15,0-1-15,0 1 0,24-25 16,-24 25-16,25 0 0,0-25 16,0 25-16,0-25 0,-1 0 15,1 24-15,0-24 0,25-24 16,-26-1-1,1 0-15,-25 0 0,25 0 16,-25 1-16,25-1 0,-25-25 16,0 25-16,0 1 0,-25-26 15,25 25-15,-25 25 0,0-25 16,1 25-16,24-25 0,-25 25 0,25 25 16</inkml:trace>
  <inkml:trace contextRef="#ctx0" brushRef="#br0" timeOffset="1.03859E6">25202 7962 0,'24'0'15,"-24"25"16,0 0-31,-24 25 16,24-26-16,0 1 16,-25 0-16,25 0 15,0 24-15,0-24 16,0 0-16,0 0 16,25-25 15</inkml:trace>
  <inkml:trace contextRef="#ctx0" brushRef="#br0" timeOffset="1.03901E6">25549 7937 0,'25'0'15,"-25"25"-15,0 0 16,0 0 0,0 0-16,0 0 15,-25-1-15,25 26 16,-25-25-16,25 0 0,-25-1 16,25 1-16,0 0 15,0 0 1,0 0 15,0-50 78,0 0-93</inkml:trace>
  <inkml:trace contextRef="#ctx0" brushRef="#br0" timeOffset="1.03946E6">25946 8062 0,'-25'24'46,"0"1"-46,25 0 16,0 0-16,-25-25 16,25 25-16,0-1 15,0 26-15,0-25 16,25 24-16,-25-24 16,50-25-16,-25 25 15,24-25-15,-24 0 16,0 0-16,0 0 0,-25-25 15,49 0-15,-49 1 0,25-1 16,0-25-16,-25 25 0,0-24 16,0 24-1,0 0-15,0 0 0,-50 1 16,25 24-16,25-25 16,-24 25-16,-1 0 0,0 0 15</inkml:trace>
  <inkml:trace contextRef="#ctx0" brushRef="#br0" timeOffset="1.04035E6">26764 8111 0,'0'25'94,"-49"0"-79,-1 0-15,50-1 0,-25-24 16,25 25-16,0 0 0,-25 0 16,25 0-16,0-1 15,0 1-15,0 0 16,25 0-16,0-25 16,-25 25-16,25-25 0,0 24 15,-1-24-15,1 0 16,0 0-16,0-24 0,0-1 15,-1 0-15,-24 0 16,50 0-16,-50 1 0,25-1 0,0 0 16,-25 0-16,24-24 0,-24 24 15,0 0-15,0 0 0,0 0 16,-24 1-16,-1 24 16,25-25-16,-50 25 0,25 0 15,25 25 1</inkml:trace>
  <inkml:trace contextRef="#ctx0" brushRef="#br0" timeOffset="1.04065E6">27409 8136 0,'0'25'31,"-25"0"-15,25-1-16,0 1 0,0 0 15,0 0-15,0 24 16,-24-24-16,24 0 0,0 0 15,0 0-15,24-25 47</inkml:trace>
  <inkml:trace contextRef="#ctx0" brushRef="#br0" timeOffset="1.04095E6">27856 8186 0,'-25'0'31,"25"24"-15,-25 26-16,0-50 0,25 25 15,0 0-15,0-1 0,-25 1 16,25 0-16,0 0 16,-24 0-16,24-1 0,0 1 15,0 0-15,0 0 32</inkml:trace>
  <inkml:trace contextRef="#ctx0" brushRef="#br0" timeOffset="1.04159E6">28253 8186 0,'0'-25'31,"-25"25"0,0 25-15,0-1 0,0 1-1,1 0-15,24 0 16,0 24-16,0-24 16,0 0-16,0 0 15,0 0-15,0-1 0,24-24 16,1 25-16,0-25 0,0 25 15,0-25-15,-1 0 0,1 0 16,0-25-16,0 25 16,-25-49-16,25 49 0,-1-50 15,-24-24-15,25 49 16,-25 0-16,0-25 0,0 26 16,0-26-16,0 25 0,0 0 15,-25 25-15</inkml:trace>
  <inkml:trace contextRef="#ctx0" brushRef="#br0" timeOffset="1.05503E6">28972 8186 0,'25'0'63,"-25"-25"-47,-25 25 46,0 0 1,0 0-32,0 0 0,25 25-15,-24-25-16,-1 0 31,25 24-31,-25-24 0,25 25 31,-25-25-31,25 25 31,-25 0-15,25 0 0,0-1-1,0 1 17,0 0-17,0 0 1,0 0 15,0-1-15,0 1-1,25-25-15,-25 25 16,25-25-16,-25 25 16,25-25-1,0 0 1,-1 25-1,1-25-15,0 0 16,0 0 0,0 0-16,-1 0 15,1 0 1,0 0 0,0 0-1,0 0 1,0 0-1,-25-25 1,24 25-16,1-25 31,0 25-15,-25-25 0,25 25-1,-25-25-15,0 1 16,0-1-1,25 25 1,-25-25 0,0 0-16,0 0 15,0 1 1,0-1 0,0 0-16,0 0 15,-25 0-15,25 1 16,-25 24-16,25-25 15,-25 25-15,25-25 0,-25 25 16,1-25-16,-1 25 16,0-25-16,0 25 15</inkml:trace>
  <inkml:trace contextRef="#ctx0" brushRef="#br0" timeOffset="1.0561E6">29567 7714 0,'25'0'16,"-25"-25"0,0 50 15,25 0-15,-25 0-16,0 0 0,0-1 15,0 26-15,0-25 16,0 0-16,0 24 0,0-24 0,0 25 15,0 24-15,0-49 0,0 25 16,0-1-16,0-24 16,25 25-16,-25 24 0,0-24 0,0-1 15,0 1-15,24-1 16,-24 26-16,0-26 0,0 1 0,0 0 16,0-1-16,0 50 15,0-49-15,0-25 0,0 0 16,0 0-16,0 24 15,0-24-15,0 0 0,25 0 16,0-50 47,0 25-48,0-25-15,-1 25 16,-24-25-16,25 25 15</inkml:trace>
  <inkml:trace contextRef="#ctx0" brushRef="#br0" timeOffset="1.05909E6">17760 9103 0,'0'-24'0,"0"48"0,0-73 15,0 74 16,0-1-15,25-24 0,-25 25-16,25-25 0,-25 25 15,0 0 1,25 0-16,-25-1 16,0 1-16,0 0 15,0 0-15,0 0 16,0-1-1,24-24 1,-24-24 0,25-1-1,0 0-15,25 0 0,-26 0 16,1 25-16,0-24 0,0-1 16,24 25-16,26-25 0,-50 25 0,24-25 15,1 25-15,99-49 16,-100 49-16,1 0 15,24-25-15,-24 25 0,0-25 16,74 25-16,-75 0 0,1 0 0,-1 0 16,1 0-16,24 0 0,26 0 15,-51 0-15,1 25 0,-1-25 16,1 0-16,49 0 0,-49 0 16,0 25-16,24-25 0,-24 0 15,24 0-15,50 24 0,-50-24 16,1 0-16,-1 25 0,-24-25 15,24 25-15,75 0 0,-99-25 16,24 25-16,0-25 0,125 49 16,-149-24-16,24 0 15,0-25-15,1 25 0,-1-1 0,50 1 16,-49 0-16,-1 0 0,0 0 16,1-1-16,-26-24 0,175 50 15,-150-25-15,50 24 16,25-24-16,-99 0 15,49 25-15,-50-50 16,1 24-16,24 26 0,-49-50 16,25 25-16,-25 0 0,-1-1 15,26 1-15,-25 0 0,0-25 0,0 25 16,-1 0-16,1-1 16,-25-48 30,0-1-46,0 0 16,0 0-16,25 25 16,-25-25-16,0 1 0,0-26 0,0 25 15,25 0-15,-25 1 0,0-1 16,25 0-16,-1-25 0,26 26 16,-25-1-16,0 0 15,24-25-15,-24 50 0,0-24 16,24-26-16,-24 50 15,25-50-15,-25 50 0,-25-24 0,24 24 16,1-25-16,0 25 0,0-25 16,0 25-16,-1 0 0,1-25 15,0 25-15,0 0 0,24 0 16,-24 0-16,0-25 16,0 25-16,0 0 0,-1 0 15,1 0-15,25 0 0,-25 25 16,24-25-16,-24 25 15,0-25-15,0 0 0,0 0 16,24 25-16,1-25 0,-25 0 0,24 25 16,-24-25-16,0 0 15,49 24-15,-49-24 0,25 0 16,-1 25-16,-24-25 0,25 25 0,24 0 16,-24-25-16,-1 25 0,26-1 15,-26-24-15,50 25 16,-49-25-16,0 0 0,-1 25 15,1-25-15,24 25 0,-24-25 16,0 0-16,-1 0 0,26 25 16,-26-25-16,50 0 0,-49 0 0,0 24 15,-1-24-15,1 0 0,49 0 16,-49 0-16,-1 0 16,26 0-16,-26 0 0,26 0 0,49 0 15,-50 0-15,1 0 16,-1-24-16,0 24 0,75 0 0,-99-25 15,24 25-15,1-25 16,-1 25-16,-24-25 0,99 0 0,-100 1 16,26 24-16,-1-25 0,-24 0 15,74-25-15,-75 26 0,1-1 16,-1 0-16,-24 25 0,74-74 16,-99 49-16,25 25 0,-25-25 15,0 0 1,-74 25-16</inkml:trace>
  <inkml:trace contextRef="#ctx0" brushRef="#br0" timeOffset="1.05989E6">22200 10220 0,'0'0'0,"0"-25"16,-25 25-16,25-25 15,0 0-15,25 25 16,-25-25-16,25 25 16,0 0-16,0 0 15,-1 25 1,-24 0-16,0 0 0,0 0 16,0 24-16,-24-24 15,24 0-15,-25 0 16,0-1-16,0 1 0,0 0 0,1-25 15,-1 25-15,0-25 0,0 0 16,-24 25-16,24-25 16,0 0-16,25-25 31,25 0-15,0 25-16,-1-25 15,1 25-15,25 0 16,-25 0-16,-1 0 0,1 0 15,0 0-15,-25 25 16,25-25-16,0 0 16</inkml:trace>
  <inkml:trace contextRef="#ctx0" brushRef="#br0" timeOffset="1.06034E6">22498 10244 0,'25'-24'0,"-50"48"0,74-48 16,-49-1-1,25 25-15,25 0 16,-50 25-16,25-25 0,-25 24 16,24-24-16,-24 25 0,0 0 15,0 0-15,-24-25 16,-1 25-16,0-25 15,0 0-15,25 24 16,-25-24-16,50 0 31,0 0-15,0 25-16,0-25 16,-1 0-16,1 25 15,0-25-15,-25 25 0,0 0 16,0-1-1,-25-24-15,0 0 16,1 25 0,-26-25-16,25 0 15,0 0-15,1 0 16,-1-25-16,25 1 16,25-1-1,-1 25-15,1-25 0,0 25 16</inkml:trace>
  <inkml:trace contextRef="#ctx0" brushRef="#br0" timeOffset="1.06083E6">23242 10170 0,'25'-25'16,"-25"0"-1,25 25-15,-25 25 16,0 0 0,0 0-16,0 24 15,0-24-15,-25 25 16,25-25-16,0-1 0,-25 26 16,25-25-16,0 0 0,0-1 0,-25 1 15,25 0-15,-25 0 0,25 0 16,0-50 15,25 25-31,-25-50 16,75 1-16,-75 24 15,24 0-15,1 25 0,25-25 0,-25 25 16,-1 0-16,1 0 16,0 0-16,-25 25 15,25-25-15,-25 25 16,0 0-16,-25-25 15,25 24-15,-25-24 16,-24 25-16,-1-25 16,50 25-16,-25-25 0,50 0 31,-25-25-15,50 25-16,-26 0 0,1-25 0,0 25 15</inkml:trace>
  <inkml:trace contextRef="#ctx0" brushRef="#br0" timeOffset="1.06095E6">23614 10443 0,'25'0'31,"-75"49"16,75-98-47,-50 74 31</inkml:trace>
  <inkml:trace contextRef="#ctx0" brushRef="#br0" timeOffset="1.06128E6">23639 10170 0,'25'-50'31,"-75"249"-31,75-348 16,24 99-16,-24 75 15,0-25-15,0 0 16,49 0-16,-49 0 0,25 0 15,-25-25-15,-1 25 16,1-24-16,-25-1 0,0 0 16,-25 25-1,25 25 1,0 24 0,-24-24-16,24 0 15,0 0-15,0 0 0,-25 49 0,25-49 16,0 0-16,-25-1 15,25 26-15,-25 24 0,25-49 16,-25-25-16,25 25 16,-25-25-16</inkml:trace>
  <inkml:trace contextRef="#ctx0" brushRef="#br0" timeOffset="1.06158E6">23763 10368 0,'74'-49'31,"-148"173"-31,74-199 0,99 26 16,-74 49-16,25 0 0,-26 0 0,76 0 15,-76 0-15,26 0 0,-25 0 16,0 0-16,-1 0 16,1 0-16,-50 0 15,25-25 1,-49 25-16,24 0 0,0 0 15,0 0-15,25 25 16,0 0-16,0-1 16,0 1-16,50 25 15,-50-25-15,0-1 16,0 1-16,-25 0 0,0-25 16,-24 25-16,-1-25 15,1 25-15,-76-25 0</inkml:trace>
  <inkml:trace contextRef="#ctx0" brushRef="#br0" timeOffset="1.0859E6">20117 8533 0,'24'0'187,"1"0"-171,0 0-1,0 0-15,24 0 0,-24 0 16,0 25-16,0-25 16,49 0-16,-49 0 0,0 0 15,24 0-15,-24 0 0,25 0 0,24 0 16,-24 0-16,0 0 15,-1 0-15,1 0 0,-1 0 16,26 0-16,-26 0 0,1 0 16,0 0-16,-1 0 0,1 24 15,-25-24-15,-1 0 0,1 0 0,0 0 16,0 0 46,0 0-30</inkml:trace>
  <inkml:trace contextRef="#ctx0" brushRef="#br0" timeOffset="1.08669E6">22597 8632 0,'0'0'0,"-25"0"16,0 0 0,50 25 15,0 0-31,0-25 15,0 0-15,-1 0 0,26 0 16,-25 0-16,0 0 0,24 0 16,-24 0-16,50 0 0,-26 0 0,1 0 15,-1-25-15,1 25 0,24 0 16,50 0-16,-74 0 16,24 0-16,-24 0 0,24 0 0,-24 0 15,74 0-15,-74 0 0,-1 0 16,1 0-16,-25 0 0,0 0 15,24-25-15,-24 25 16,-50 0 15,0 0-31,1 0 16,24 25 0</inkml:trace>
  <inkml:trace contextRef="#ctx0" brushRef="#br0" timeOffset="1.08747E6">24879 8657 0,'0'-25'31,"25"25"-16,0 0 1,0 0-16,-1 0 16,26 25-16,-25-25 15,0 0-15,-1 0 0,1 0 16,50 25-16,-26-25 0,1 0 16,-25 0-16,49 0 0,-24 0 15,49 0-15,-25 0 0,-24 0 0,-1 24 16,1-24-16,0 0 0,49 0 15,-49 0-15,-26 0 16,26 0-16,-25 0 0,24 0 0,-24 0 16,-25-24-1,0-1 17</inkml:trace>
  <inkml:trace contextRef="#ctx0" brushRef="#br0" timeOffset="1.08829E6">26888 8830 0,'-25'0'0,"25"-24"15,25 24 1,25 0-1,-1 0-15,-24 0 0,25 0 16,-25 0-16,0 0 0,24 0 16,26 0-16,-26 0 0,-24 0 15,25 0-15,-1 0 0,50 0 16,-49 0-16,0 0 0,-1 0 16,1 0-16,24 0 0,25 0 15,-49 0-15,0 0 0,-1 24 16,1-24-16,24 0 0,-49 0 15,25 0-15,-25 0 16,-1 0-16,1 0 0,0 0 0,0 0 16,0 0-16,-25-24 31,24 24 47,-48 0-31</inkml:trace>
  <inkml:trace contextRef="#ctx0" brushRef="#br0" timeOffset="1.08924E6">28947 8781 0,'0'0'0,"0"-25"16,25 25 15,0 0-15,-1 0-16,1 0 15,0 0-15,25 0 0,-25 0 16,-1 0-16,1 0 16,0 0-16,0 0 0,0 0 15,-50 0 1,0 0 0,0 0-1,0 0-15,1 0 0,-1 0 16,0 0-16,0 0 0,0 0 15,0 0-15,75 0 47,0 0-47,-25 0 16,-1 0-16,1 0 0,0 0 16,0 25-16,0-25 0,-1 0 15</inkml:trace>
  <inkml:trace contextRef="#ctx0" brushRef="#br0" timeOffset="1.0911E6">29220 7491 0,'0'25'62,"25"-25"-30,0 0-17,-1 0 1,1 0-16,0 0 0,0 0 15,0 0-15,-1 0 0,26 0 16,-25 0-16,24 0 0,1 0 16,-25 0-16,0 0 0,-1 0 15,1 0-15,-25 25 0,-25-25 32,1 0-17,24 24 16,0 1-15,0 0-16,0 0 16,0 0-16,0 24 0,0-24 15,0 0-15,0 0 0,0-1 16,0 26-16,0 24 0,0-49 16,0 25-16,0 0 0,0-26 15,0 76-15,0-51 0,0-24 16,0 74-16,0-74 0,-25 49 15,25-24-15,0-25 0,0 0 16,-25 24-16,25-24 16,0 25-16,-25-26 0,25 1 0,0 0 15,0 0-15,-25 24 0,25 1 16,0-25-16,0 24 16,0-24-16,25 50 15,0-50-15,-25-1 0,0 1 16,-25-25 15,0 0-31,1 0 16,-1 0-16,-50 0 15,51 0-15,-1 0 0,-25 0 16,25 0-16,-24 0 16,24 0-16,0 0 0,0 0 15,1 0-15,-1 0 0</inkml:trace>
  <inkml:trace contextRef="#ctx0" brushRef="#br0" timeOffset="1.09252E6">30014 8706 0,'-25'0'16,"50"0"93,-1 0-93,1 0-16,0 0 16,25 0-16,-1 0 0,-24-24 15,0 24-15,0 0 0,0 0 16,-1 0-16,26-25 0,-25 25 16,0 0-16,-1 0 0,1 0 15,0 0-15,49 0 0,-49 0 16,0 0-16,0 0 0,24 0 15,1 0-15,-25 0 0,0 0 16,24 0-16,-24 0 0,0-25 16,24 25-16,-24 0 0,0 0 15,25 0-15,-26-25 0,1 25 16,25 0-16,-25 0 0,24 0 0,-24-25 16,25 25-16,24 0 0,-49 0 15,25 0-15,-1 0 0,-24 0 16,25 0-16,24 0 0,-24 0 15,-26 0-15,26 0 0,-25 0 16,0 25-16,49-25 0,-49 0 16,0 0-16,-1 0 0,1 0 15,25 0-15,-25 0 0,-1 0 16,1 0-16,0 0 16,0 0-16,0 0 15,-1 0-15,1 0 16,0 0-1</inkml:trace>
  <inkml:trace contextRef="#ctx0" brushRef="#br0" timeOffset="1.10862E6">16396 10765 0,'0'0'0,"25"-25"0,-25 1 15,25-1-15,-25 0 16,0 50 0,0 0-1,0-1-15,0 1 0,0 0 16,0 25-16,0-26 0,0 1 16,0 0-16,0 0 0,0 0 15,24 24-15,-24-24 0,0 0 16,0 0-16,0-1 0,0 1 15</inkml:trace>
  <inkml:trace contextRef="#ctx0" brushRef="#br0" timeOffset="1.10915E6">16421 10988 0,'0'0'0,"0"-24"0,0-1 16,25 25-16,-25-25 0,0 0 15,24 25-15,1-25 0,-25 1 16,0-1-16,-25 0 16,1 25-1,-1-25-15,0 25 16,0-25-16,0 25 15,0 0-15,1 0 16,-1 0-16,0 0 16,0 0-16,0 0 15,1 25-15,-1 0 16,0 0-16,0 0 0,25-1 16,0 26-16,25-50 15,-25 25-15,50 24 16,-1-24-16,-24 0 0,0 0 15,-25 0-15,25-1 0,-1 26 16,-24-25 0,-24 0-1,-1 0-15,0-25 16,0 0-16,25 24 0,-49-24 16,24 0-16,25 25 0,-25-25 0,0 0 15,-24 0-15,24-25 16,0 25-16,25-24 15,0-1-15,0 0 0,25 25 16,0-25-16,-1 0 0,51 0 16,-26 1-16,1-1 0,-25 0 15</inkml:trace>
  <inkml:trace contextRef="#ctx0" brushRef="#br0" timeOffset="1.10936E6">16594 10840 0,'100'-149'62,"-200"298"-62,200-273 16,-100 148-16,0 1 15,0 25-15,0-25 0,0-1 16,0 1-16,0 0 0,0 74 16,0-74-16,0 25 15,24-26-15,-24 1 0,25 25 16,-25-25-16,-25-25 15</inkml:trace>
  <inkml:trace contextRef="#ctx0" brushRef="#br0" timeOffset="1.10951E6">16545 11063 0,'-25'-25'15,"124"99"-15,-173-123 16,74 24-16,25 25 0,24-25 15,-24 25-15,25 0 0,-26 0 16,26 0-16,-25-25 0,24 25 16</inkml:trace>
  <inkml:trace contextRef="#ctx0" brushRef="#br0" timeOffset="1.11003E6">16892 11112 0,'50'-24'46,"-75"-26"-46,74 100 0,-123-26 0,148-73 0,-49 24 16,0 0-16,0 0 0,-25 1 16,25-1-16,-25 0 15,-25 0-15,0 25 16,-25 0 0,26 25-16,24 0 15,0 24 1,0-24-16,24 0 0,-24 0 15,50-25-15,-25 25 16,0-25-16,-1 0 0,1 0 0,0 0 16,0-25-16,-25-25 0,25 50 15,-25-25-15,24 1 0,1-26 16,0 25-16,-25 0 16,25 1-16,-25-1 15,0 50 16,0-1-31,25-24 16,-25 50-16,0-25 16,0 0-16,0-1 0,0 1 15,0 50-15,0-51 0,24 1 16,-24 25-16,0-25 0,0 49 16,0-24-16,0-25 15,0-1-15,0 1 16,0 25-16,-24-25 0,-1-50 31,25 0-31,0 0 16,-25-24-16,25-26 15,0 50-15</inkml:trace>
  <inkml:trace contextRef="#ctx0" brushRef="#br0" timeOffset="1.11022E6">17289 11063 0,'49'-124'15,"-24"49"-15,223-73 47,-248 197-31,-322 249-16,644-571 0,-322 298 15,0 0-15,-24 24 0,-1-24 16,0 0-16,0-25 0,0 25 0,0-1 16,1-24-16,-1 0 15,0 0-15,25-24 16</inkml:trace>
  <inkml:trace contextRef="#ctx0" brushRef="#br0" timeOffset="1.11067E6">18331 10691 0,'0'0'0,"24"0"0,-48 25 31,-1-1-15,25 1-16,-25 0 15,0 0-15,0 24 0,1 26 16,24-26-16,0-24 16,0 25-16,24-25 0,-24-1 0,25 1 15,0-25-15,0 0 0,24 0 16,-24-25-16,0 1 15,-25-1-15,0 0 0,0 0 16,-25 0-16,0 25 0,1-24 16,-26 24-16,0 0 0,1 0 15,-26 24-15,51-24 0,-26 50 16</inkml:trace>
  <inkml:trace contextRef="#ctx0" brushRef="#br0" timeOffset="1.11119E6">16545 11584 0,'0'0'0,"0"-25"15,-25 25-15,0 0 16,50 0 15,0 0-31,0 0 16,24 0-16,26 0 15,-26 0-15,1 0 16,74 0-16,-50 0 0,1 0 0,24 0 16,0 0-16,0 0 0,149 0 0,-148 0 15,24 0-15,0 0 16,24 0-16,76 0 0,-100 25 15,-25-25-15,0 0 0,0 25 16,1-25-16,48 0 0,-73 0 16,-26 0-16,1 0 0,0 0 0,-1 0 15,-24 0-15,-75-25 32,26 25-32</inkml:trace>
  <inkml:trace contextRef="#ctx0" brushRef="#br0" timeOffset="1.11334E6">16644 12576 0,'0'-25'0,"-25"25"16,25-25-16,-25 25 62,1 0-46,-1 0 0,25 25-1,-25-25-15,25 25 16,0 0-16,-25-25 15,25 25-15,0-1 0,-25-24 16,25 25-16,0 0 16,-24 0-16,24 0 0,0 24 15,0-24-15,0 0 16,0 0 0,0-1-16,0 1 0,0 0 15,0 0-15,24-25 16,-24 25-16,25-25 0,-25 24 15,25-24-15,0 0 16,0 0 0,-1 0-16,1 0 15,0 0-15,0-24 16,0-1 0,-1 25-1,-24-25-15,25 25 16,-25-25-16,0 0 15,25 25-15,-25-24 0,0-1 16,25 25-16,-25-25 0,0 0 16,0 0-16,25 25 0,-25-24 15,0-1-15,0 0 16,0 0 0,0 0-16,0 1 0,-25-1 15,25 0 1,-25 0-16,25 0 15,-25 25 1,25-24-16,-25 24 0,1-25 16,-1 25-1,0 0 1,0 0 0,0 0-1,25 25-15</inkml:trace>
  <inkml:trace contextRef="#ctx0" brushRef="#br0" timeOffset="1.11659E6">17835 12601 0,'0'-25'16,"0"0"15,0 50 47,0 0-62,0 0 0,0-1-16,0 1 15,0 0-15,-25 0 0,0 24 16,25 1-16,0-25 15,0 0-15,-25-1 0,25 1 16,0 0-16,0 0 16,0-50 31,25 25-32,-25-25-15,0 0 16</inkml:trace>
  <inkml:trace contextRef="#ctx0" brushRef="#br0" timeOffset="1.11719E6">18380 12601 0,'-25'0'0,"1"0"15,-1 25 17,25-1-17,-25 1-15,25 0 16,0 0-16,0 0 15,0-1-15,0 1 16,0 0-16,25-25 16,-25 25-16,0 0 15,25-25-15,24 0 0,-24 0 16,0-25-16,0 0 16,-1 0-16,1-24 15,-25 24-15,0 0 16,0-25-16,0 26 0,0-1 15,-25 0-15,1 0 16,-1 25-16,0 0 16,0 0-16,0 0 15,25 25 1,0 0-16</inkml:trace>
  <inkml:trace contextRef="#ctx0" brushRef="#br0" timeOffset="1.11757E6">18827 12576 0,'0'0'0,"25"0"0,-25 25 46,-25-25-46,25 25 16,0-1-16,0 1 16,0 0-16,-25-25 15,25 25-15,0 0 0,0-1 16,25 1-16,0 0 16,-1-25-16,1 0 0,0 0 15,0-25 1,-25 0-16,25 1 0,-25-1 15,0 0-15,24 0 16,-24 0-16,0 1 0,0-1 16,-24-25-16,-1 50 15,0 0-15,0-25 16,0 25-16,25 25 16</inkml:trace>
  <inkml:trace contextRef="#ctx0" brushRef="#br0" timeOffset="1.11792E6">19273 12601 0,'25'0'15,"-25"25"16,-25-1-15,25 1-16,-25 25 16,25-25-16,0-1 15,25-24-15,-25 25 16,25-25-16,0 0 0,0 0 16,-1 0-16,1 0 0,0-25 15,0 1-15,0-1 16,-25 0-16,0 0 0,0 0 15,0-24-15,-25 24 16,25 0-16,-25 25 16,0-25-16,0 25 15,1 0-15</inkml:trace>
  <inkml:trace contextRef="#ctx0" brushRef="#br0" timeOffset="1.11839E6">19993 12601 0,'0'-25'31,"-25"25"-15,25 25-16,0 0 16,-25-25-16,25 24 0,-25 1 15,25 0-15,0 0 16,-25 0-16,25-1 15,0 1-15,25 0 16,0-25-16,25 0 16,-26 0-16,1 0 15,0 0-15,0 0 0,0-50 16,-1 26-16,-24-1 0,0 0 16,25 0-16,-25 0 0,0-24 15,0 24-15,-25 0 0,25 0 16,-24 1-16,-1 24 15,0 0-15,0 0 16,25 24-16,0 1 16</inkml:trace>
  <inkml:trace contextRef="#ctx0" brushRef="#br0" timeOffset="1.11875E6">20513 12576 0,'-24'0'31,"24"25"-15,-25-25-16,25 25 0,0-1 15,-25 1-15,25 0 16,0 0-16,0 0 15,0-1-15,25-24 0,-25 25 16,25-25-16,-1 0 0,1 0 16,0 0-16,0 0 0,0 0 15,-1-25-15,1 1 0,0-26 16,-25 25-16,0 0 16,0-24-16,-25 49 15,25-25-15,-25 25 0,25-25 0,-24 25 16,24-25-16,-25 25 0,50 0 31</inkml:trace>
  <inkml:trace contextRef="#ctx0" brushRef="#br0" timeOffset="1.11905E6">21010 12477 0,'0'-25'0,"24"25"16,-24 25 15,0 0-31,0-1 16,0 1-16,0 0 15,0 0-15,0 0 16,0-1-16,0 1 0,0 0 15,0 0-15,0 0 16,0-1-16,25-48 47,0-1-47</inkml:trace>
  <inkml:trace contextRef="#ctx0" brushRef="#br0" timeOffset="1.11932E6">21431 12452 0,'-223'149'16,"446"-298"-16,-223 174 47,0 0-47,0-1 15,0 1-15,0 0 0,0 0 16,0 24-16,0-24 0,0 0 16,0 0-16,0 0 15,0 24-15,0-24 16,0 0-16,0 0 16</inkml:trace>
  <inkml:trace contextRef="#ctx0" brushRef="#br0" timeOffset="1.12301E6">22275 12526 0</inkml:trace>
  <inkml:trace contextRef="#ctx0" brushRef="#br0" timeOffset="1.12338E6">22275 12526 0,'0'-49'47,"0"24"-16,0 0 1,24 25-17,-24 25 32,-24-25-31,24 25-1,0 0-15,0-1 16,-25 1-16,25 0 16,0 0-16,0 0 15,-25 24-15,25-24 0,0 0 16,0 0-16,-25-1 0,25 26 16,0-25-1,0 0-15,25-50 31,-25 0-15</inkml:trace>
  <inkml:trace contextRef="#ctx0" brushRef="#br0" timeOffset="1.12403E6">22671 12551 0,'25'-25'15,"-25"1"16,25 24-15,-50 24 15,0 1-15,1 0-16,24 0 16,0 0-16,-25-1 15,25 1-15,0 0 16,0 0-16,0 24 15,25-24-15,-1 0 16,1-25-16,0 0 0,0 0 16,0 0-1,0-25-15,-1 0 0,-24 1 16,25 24-16,-25-25 0,0 0 16,0 0-16,0-24 0,0-1 15,0 25-15,-25 0 0,1 1 16,24-1-16,-50 0 15,25 25-15,0 0 32,25 25-32,0 0 15</inkml:trace>
  <inkml:trace contextRef="#ctx0" brushRef="#br0" timeOffset="1.1244E6">23143 12526 0,'-273'0'0,"546"0"15,-248 0-15,-50 50 47,25-25-47,0 0 0,-25-25 0,25 24 16,0 26-1,0-25 1,25 0-16,0-25 16,-1 0-16,1 0 15,0-25-15,0 0 0,0 0 16,-25 0-16,0 1 16,0-1-16,0 0 0,-25 0 15,25 0-15,-25 1 16,0-1-16,0 25 15,1 0-15,24 25 16,0-1 0</inkml:trace>
  <inkml:trace contextRef="#ctx0" brushRef="#br0" timeOffset="1.12474E6">23465 12551 0,'-173'0'0,"346"0"0,-173-25 16,0 50 31,0 0-32,0 0-15,0 0 16,0-1-16,0 1 0,25 0 15,0-25 1,0 25-16,-1-25 0,1 0 16,0-25-1,-25 0-15,25 25 0,-25-25 16,0 1-16,0-1 0,0 0 16,0 0-16,0 0 0,-25 25 0,25-24 15,-25 24 1,25-25-16,-25 25 0,25 25 15</inkml:trace>
  <inkml:trace contextRef="#ctx0" brushRef="#br0" timeOffset="1.12511E6">23961 12526 0,'-24'0'31,"24"25"-15,-25 0-1,25 25 1,0-26-16,0 1 0,0 0 15,25 0 1,-1 0-16,1-25 0,0 0 16,25-25-16,-26 0 15,-24 0 1,25 25-16,-25-25 0,0 1 0,0-26 16,0 25-1,-25 0-15,1 1 16,-1 24-16,0 0 15</inkml:trace>
  <inkml:trace contextRef="#ctx0" brushRef="#br0" timeOffset="1.12646E6">24408 12477 0,'0'25'47,"0"-1"-31,0 26-16,0-25 15,-25 0-15,25-1 16,0 1-16,-25 0 0,25 0 16,0 0-16,0-1 15,-25 26-15,25-25 16,25-25 31</inkml:trace>
  <inkml:trace contextRef="#ctx0" brushRef="#br0" timeOffset="1.12699E6">24805 12551 0,'-25'0'31,"0"25"1,25 0-32,0 0 0,-25-1 0,25 1 15,0 0-15,0 0 16,0 0-16,25-25 15,0 24-15,24-24 16,-24 0-16,0 0 16,25-24-16,-50-1 0,25 0 15,-25 0 1,24-24-16,-24 24 0,0 0 16,0 0-16,0 0 0,0 1 15,-24-1-15,-1 25 0,25-25 16,-25 25-16,0 0 0,0 25 15,25 0-15,-25-25 16</inkml:trace>
  <inkml:trace contextRef="#ctx0" brushRef="#br0" timeOffset="1.12814E6">25301 12526 0,'0'0'0,"0"-24"16,-25 48 31,0 1-32,25 0-15,0 0 32,0 0-32,-25-1 0,25 1 15,0 0 1,25 0-16,0 0 0,0-25 16,0 0-1,-25-25 1,24 25-1,-24-25-15,25 0 16,0 25 0,-25-25-16,25 25 15,-25-24-15,-25 24 47,25-25-47,0 0 31,-25 25 16,25 25-31,0-50 109,0 0-109,0 0-16,0 1 31,-25 24 0,25 24-31,-24 1 16,24 0-16,-25 0 15,25 0-15,-25-1 0,25 1 0,-25 0 16,25 25-16,-25-26 16,25 1-16,0 0 0,0 0 15,0 0 1,0-50-1,0 0 1,25 25-16,-25-50 0,0 26 0,25 24 16,-25-25-16,25 0 15,0-25-15,-1 1 0,-24 24 16,25 0-16,-25 0 0,0 1 16,25-1-16,-25 0 0,0 75 46,0-26-46,-25 1 16,25 0-16,0 0 0,0 0 16,0-1-16,-25 26 0,1-25 15,24 0-15,0-1 0,0 1 16,-25 25-16,25-25 16,0-1-16,0 1 15,25-50 16,-25 1-31,24-1 16,-24 0-16,0 0 16</inkml:trace>
  <inkml:trace contextRef="#ctx0" brushRef="#br0" timeOffset="1.12849E6">25722 12427 0,'0'0'16,"0"25"-1,0 0 1,0 0-16,0-1 0,0 26 16,0-25-16,0 0 0,-24-1 15,24 1-15,0 0 16,0 25-16,-25-1 0,25-24 16,-25 25-16,25-26 15,0-48 16</inkml:trace>
  <inkml:trace contextRef="#ctx0" brushRef="#br0" timeOffset="1.12884E6">26045 12576 0,'0'25'31,"-25"-25"-31,25 25 0,0-1 16,0 1-16,-25-25 0,25 25 0,0 0 15,0 0-15,0-1 16,25-24-16,0 0 15,0 0-15,0 0 16,-1 0-16,1-49 16,0 24-16,-25 0 0,25 0 0,-25 1 15,0-26-15,0 0 0,0 1 16,0 24-16,-25 0 16,0 0-16,0 1 0,1 24 31</inkml:trace>
  <inkml:trace contextRef="#ctx0" brushRef="#br0" timeOffset="1.1295E6">26739 12526 0,'0'0'0,"-24"0"47,24 25-47,-25-25 16,25 25-16,0 0 0,-25 0 15,25 24-15,0-24 16,0 0-16,0 0 15,25-1-15,0 1 16,-1 0-16,26-25 16,-25 0-16,0 0 15,-25-25-15,24 25 0,-24-49 16,0 24-16,0 0 16,0 0-16,0-24 0,0 24 15,0 0-15,0 0 16,0 0-16,-24 25 15</inkml:trace>
  <inkml:trace contextRef="#ctx0" brushRef="#br0" timeOffset="1.12985E6">27260 12526 0,'0'0'0,"0"-24"0,0 48 31,0 1-15,-24 0-16,24 0 0,0 24 16,0-24-16,-25 0 0,25 0 15,0 24-15,-25-24 0,25 0 16,0 0-16,0 0 0,0-1 16,25-24-1,-25-24 1,0-26-16</inkml:trace>
  <inkml:trace contextRef="#ctx0" brushRef="#br0" timeOffset="1.13008E6">27558 12502 0,'25'0'16,"-50"0"-16,50 24 15,-25 26 1,-25-25-16,25 0 16,-25 24-16,25 1 15,-25-25-15,25 24 16,0-24-16,-24-25 16,24 25-16</inkml:trace>
  <inkml:trace contextRef="#ctx0" brushRef="#br0" timeOffset="1.1304E6">27905 12576 0,'0'0'0,"-25"0"15,1 25 1,24 0-16,-25-1 16,25 1-16,0 0 0,0 25 15,0-26-15,0 1 16,0 0-16,25 0 0,-1-25 16,1 0-16,0 0 15,0-25-15,-25-25 16,25 50-16,-25-24 0,24-26 0,-24-24 15,0 24-15,0 25 16,0 0-16,-24 1 16,-1-1-16,25 0 0</inkml:trace>
  <inkml:trace contextRef="#ctx0" brushRef="#br0" timeOffset="1.13102E6">28550 12452 0,'0'25'47,"0"0"-47,0-1 16,-25 26-16,25-25 15,0 0-15,-24-1 16,24 1-16,0 0 15,0 0-15,0 0 0,24-1 16,1-24 0,-25 25-16,25-25 0,0 0 15,0 0-15,-1 0 0,1-25 0,0 1 16,0-1-16,-25 0 16,0 0-16,0 0 15,0 1-15,0-1 0,0-25 16,-25 1-16,25 24 0,-25 0 15,25 0-15,-25 25 16,25 25 0</inkml:trace>
  <inkml:trace contextRef="#ctx0" brushRef="#br0" timeOffset="1.13128E6">28997 12452 0,'0'0'0,"24"0"0,-24 25 32,-24 0-32,24-1 0,-25 1 15,25 25-15,0-25 16,0 24-16,0-24 0,0 0 15,0 0-15,0 24 16,0-24-16</inkml:trace>
  <inkml:trace contextRef="#ctx0" brushRef="#br0" timeOffset="1.13153E6">29245 12551 0,'0'0'0,"0"-25"0,0 75 32,0-25-17,0 0-15,0-1 0,0 1 16,-25 25-16,25-25 15,0-1-15,-25 1 16,25 0-16,0 0 16</inkml:trace>
  <inkml:trace contextRef="#ctx0" brushRef="#br0" timeOffset="1.13186E6">29542 12601 0,'0'0'0,"0"25"31,-24-25-31,24 24 16,-25-24-16,25 25 0,-25 0 0,25 0 15,0 0-15,0-1 16,0 1-16,25 0 16,0 0-16,-1-25 15,26 0-15,-50-25 16,25 25-16,0-25 0,-25 0 0,0 1 16,24-26-16,-24 25 0,0 0 15,0-24-15,0 24 0,0-74 16,-24 74-16,24 0 15</inkml:trace>
  <inkml:trace contextRef="#ctx0" brushRef="#br0" timeOffset="1.13247E6">30287 12502 0,'0'-25'0,"-25"25"15,0 0 17,0 0-32,0 0 15,0 25-15,1-1 16,24 1 0,-25 0-16,25 0 0,0 0 0,0-1 15,0 1-15,25 0 0,-25 0 16,24 0-16,1-1 15,0-24-15,0 0 0,0 0 16,0-24 0,-1-1-16,-24 0 0,25 0 15,-25 0-15,0 1 0,25-26 16,-25 25-16,0 0 0,0 1 16,0-26-16,0 25 0,-25 25 15,25 25 1</inkml:trace>
  <inkml:trace contextRef="#ctx0" brushRef="#br0" timeOffset="1.13275E6">30559 12452 0,'25'0'0,"-50"0"0,75 0 15,-50-25-15,25 25 16,-25 50 0,0-25-16,0-1 15,0 1-15,0 0 16,0 0-16,0 0 0,0-1 0,0 1 16,0 0-16,0 25 0,0-26 15,0 1 1,0-50 15</inkml:trace>
  <inkml:trace contextRef="#ctx0" brushRef="#br0" timeOffset="1.133E6">30956 12502 0,'0'24'31,"0"1"-15,0 0-16,0 25 0,0-26 16,0 1-16,0 0 0,-25 25 15,25-26-15,0 1 16,0 0-16,0 0 15,25-25 1</inkml:trace>
  <inkml:trace contextRef="#ctx0" brushRef="#br0" timeOffset="1.13333E6">31353 12576 0,'0'0'0,"-25"0"16,25 25-1,0 0 1,-24-25-16,24 24 0,0 1 16,0 0-16,0 0 15,0 0-15,0-1 0,24 1 16,-24 0-16,25-25 0,0 25 15,0-25-15,0 0 16,-1 0-16,-24-25 0,25 25 16,0-74-16,0 49 15,-25 0-15,0 0 0,0 0 16,0-49-16,0 49 0,0 0 16,0 1-16,0-1 0,0 0 15</inkml:trace>
  <inkml:trace contextRef="#ctx0" brushRef="#br0" timeOffset="1.13381E6">32147 12477 0,'0'0'0,"0"-25"0,-25 25 15,25-25 1,-25 25-1,0 25-15,25 0 16,-24-25-16,-1 25 0,0 24 16,0-49-16,25 25 15,0 0-15,-25 0 0,25-1 0,0 26 16,0-25-16,0 0 16,25-1-16,0 1 0,0 0 15,0-25-15,-25 25 0,24-25 16,1 0-16,25 0 15,-25 0-15,-1-25 0,1 0 0,-25 0 16,25-24-16,-25 24 0,0-25 16,0 26-16,0-1 0,-25-25 15,-24 1-15,24 24 0,-25 0 16,25 0-16,1 25 0</inkml:trace>
  <inkml:trace contextRef="#ctx0" brushRef="#br0" timeOffset="1.13708E6">16619 13593 0,'25'0'0,"0"0"31,-25 25 1,0 0-32,0-1 0,0 1 15,-25 25 1,25-25-16,0-1 15,0 1 1,25-25 0,0 0-16,-1 0 15,1 0-15,0-25 0,0 25 0,0-24 16,24-1-16,-24 0 0,0 0 16,24 0-16,-24 25 15,50-49-15,-26 24 0,1 25 0,-25-25 16,24 25-16,1-25 0,49 25 15,-49-24-15,24 24 0,-24 0 16,24 0-16,50 0 0,-49 0 16,-1 0-16,25 0 15,-24 0-15,24 0 0,74 49 0,-73-24 16,-1-25-16,25 25 0,-25 0 16,100-1-16,-100 1 0,0 0 0,0 0 15,-24 0-15,24-1 0,75 26 16,-100-25-16,0 0 0,1-1 15,-1-24-15,50 50 16,-99-25-16,25 0 0,-1-1 16,-24-24-16,0 25 0,24 0 0,-49 0 15,25 0-15,-25-1 16,0 1-16,0 0 16,-25-25-1,25 25 1,0-50-1,25 25-15,-25-25 0,25 0 16,-25 1 0,0-1-16,25 0 0,0 0 15,-1-24-15,1 24 16,0 0-16,25 0 0,-26 0 0,1 1 16,50-1-16,-51 0 0,26 0 15,0 0-15,-25 1 0,123-26 16,-123 25-16,25 25 15,-1-25-15,-24 1 0,50-1 16,-26 25-16,-24 0 0,0-25 16,0 25-16,49 0 15,-49 0-15,0 0 16,-25 25-16,24-25 0,-24 25 16,25-25-1,0 24-15,0-24 0,0 25 16,-1-25-16,26 0 0,-25 25 0,74 0 15,-49-25-15,-1 0 0,26 25 16,-26-25-16,150 24 16,-125-24-16,1 25 0,-1-25 15,0 0-15,75 25 0,-74-25 16,-1 0-16,25 25 0,-24-25 16,98 0-16,-98 25 0,-1-25 15,25 0-15,-24 24 0,-1-24 0,75 25 16,-75 0-16,1-25 15,-1 25-15,1 0 0,49-1 16,-50 1-16,-24-25 0,24 25 0,1 0 16,-26-25-16,100 49 0,-75-49 15,1 25-15,-1-25 0,-24 25 16,99 0-16,-75-25 0,1 25 16,24-25-16,-25 0 0,174 0 15,-149 0-15,1 0 16,-1 0-16,0 0 0,75 0 0,-75-25 15,124 0-15,-124 0 16,1 25-16,123-25 16,-124 1-16,0-1 0,25 25 15,-24-25-15,98 0 0,-99 0 16,-24 25-16,24-24 0,0 24 0,-25 0 16,100-25-16,-99 25 0,24 0 15,-25 0-15,1 0 0,73 0 16,-73 0-16,-1 25 0,1-25 15,-1 24-15,-24-24 0,74 0 16,-50 25-16,-24-25 0,-25 0 16,24 0-16,-24 0 0,0 0 15,-25-25 1,0 1 15,-25 24-31,25-25 0</inkml:trace>
  <inkml:trace contextRef="#ctx0" brushRef="#br0" timeOffset="1.13793E6">21109 14709 0,'0'-25'16,"-25"1"-16,75 24 31,-26 0-31,1 24 0,0-24 16,74 25-1,-74 0-15,-25 0 16,-25 0 0,0-25-16,1 0 0,-1 24 15,0-24-15,-49 0 0,49 25 16,0-25-16,0 0 0,0 25 16,25 0-1,0 0 1,25-1-16,0-24 0,0 25 15,24 0-15,1-25 0,24 25 16,-49-25 0,-50 25-1,1-25 1,-26 0-16,25 24 16,-24-24-16,24 0 15,-25 0-15,25 0 16,50-24 46,0 24-46</inkml:trace>
  <inkml:trace contextRef="#ctx0" brushRef="#br0" timeOffset="1.13837E6">21654 14759 0,'0'0'0,"0"-25"15,-24 25-15,24-25 16,24 25 0,1 0-1,0 0-15,0 0 16,0 0-16,0 25 0,-1-25 15,-24 50-15,25-50 16,-25 24-16,-25 1 0,25 0 16,-49 0-16,24 0 0,0-25 15,-25 49-15,1-49 0,24 0 16,0 25-16,0-25 0,25 25 16,25-25-1,25 0-15,-25 0 16,24 0-16,-24 0 0,0-25 15,25 25-15,24-25 16,-49 0-16</inkml:trace>
  <inkml:trace contextRef="#ctx0" brushRef="#br0" timeOffset="1.13901E6">22746 14536 0,'0'0'0,"-25"0"16,25 24 46,0 1-62,-25-25 0,25 25 16,0 0-16,-25 0 0,1-1 0,24 1 16,-25 0-16,0 25 0,25-26 15,-25 1-15,25 0 16,-25-25-16,50-25 31,0 0-31,0 25 16,0-24-16,-1 24 0,-24-25 15,50 0-15,-25 25 0,0 0 16,0 0-16,24 0 16,-49 25-16,0 0 15,0-1-15,0 1 16,-25 0 0,1-25-16,-1 0 0,0 0 15,0 0 1,50 0-1,25-25 1,-26 25-16,1-25 0,0 25 16,0 0-16,0 0 0,-1-24 0,1 24 15,0 0 1,-25 24 0,0 1-1,0 0 1,25-25 15,-25-25-31,25 0 16</inkml:trace>
  <inkml:trace contextRef="#ctx0" brushRef="#br0" timeOffset="1.13965E6">23068 14610 0,'50'-99'78,"-100"198"-78,125-198 0,-50 99 0,24 0 0,-24 0 16,0 0-16,0 0 0,-1 0 0,26-25 15,-50 0-15,25 0 16,0 1-16,-25-1 16,0 0-16,-25 50 31,25 0-16,0-1-15,-25 51 0,25-50 16,-25-1-16,25 26 0,-25-25 16,1 74-16,24-49 15,-25-26-15,25 26 0,-25-25 0,25 24 16,0 1-16,0-25 0,-25-25 16,25 25-16,0-50 15,0 0 1,0 0-16,0-24 0,0 24 15,0 0-15,0 0 0,0 0 16,0 1-16,-25-1 0,25 0 16,25 0-1,25 25-15,-25 0 16,24 0-16,-24 0 16,25 0-16,-1 0 0,-24 0 15,25 0-15,-26 0 0,26 0 0,0-25 16,-26 25-16,1-24 15,-25-1-15,-25 0 16,1 25-16,-26 0 16,25 0-16,0 0 15,1 25-15,24 0 16,0-1-16,0 1 0,24-25 16,-24 25-16,25 0 15,0 24-15,0-24 16,-25 0-16,0 0 15,-25 0-15,0-25 0,0 0 0,1 0 16,-100 0-16,74 0 16,0 0-16</inkml:trace>
  <inkml:trace contextRef="#ctx0" brushRef="#br0" timeOffset="1.14002E6">22299 15180 0,'25'0'16,"0"0"-16,0 0 15,24 0-15,26 0 0,-26 0 16,1 0-16,24 0 0,-24 0 15,74 25-15,-49 0 0,-26-25 16,1 25-16,24-25 16,-24 0-16,-75 0 15,-25 0 1,1 0-16,-1 0 0,-24 0 16,24-25-16,-24 25 0,-50 0 0,74 0 15,0 0-15,1 25 16,49 0-16,25-25 15,24 24-15,26 1 0,-1-25 16,125 50-16,-51-50 0,1 25 16,0 0-16,25-1 0</inkml:trace>
  <inkml:trace contextRef="#ctx0" brushRef="#br0" timeOffset="1.27838E6">29617 7094 0,'0'0'0,"-25"0"16,0 0-1,25 25-15,-25-25 16,25 25-16,-24-25 16,-1 0-16,25 25 0,-25-25 15,25 24-15,-25 1 0,0 0 16,1 0-16,-1-25 0,0 25 15,0-1-15,0 1 0,-24 0 16,24 0-16,0 0 0,0-1 16,1 1-16,-1 0 0,0 0 0,0 0 15,0-1-15,0 1 16,1 0-16,24 0 16,-25-25-16,25 25 15,-25-25-15,25-25 47,0 0-47</inkml:trace>
  <inkml:trace contextRef="#ctx0" brushRef="#br0" timeOffset="1.27855E6">28972 7565 0,'0'-24'31,"-149"123"47,298-174-78,-298 175 0,149-76 0,25 1 16,0-25-1,-1 25-15,1-25 0,0 0 16,0 0-16,0 0 0,49-25 0</inkml:trace>
  <inkml:trace contextRef="#ctx0" brushRef="#br0" timeOffset="1.27886E6">30386 6722 0,'0'-25'0,"-25"25"16,25 50 0,-25-25-16,25 24 0,-25 26 15,1-26-15,24 1 16,-25 74-16,25-74 15,0-1-15,0-24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5:04:2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9178 10319 0,'25'0'109,"-1"0"-93,-24 25-1,50-25 1,-25 0-16,0 0 31,-1 0-15,-48 0 171,-1-25-187,0 25 31,0 0 16,0 0-31,1 0 15</inkml:trace>
  <inkml:trace contextRef="#ctx0" brushRef="#br0" timeOffset="32331.4777">8582 9723 0,'0'-24'15,"0"-1"48,-24 25-32,24-25-15,-25 25-16,25-25 0,-25 25 15,0-25-15,0 25 16,25-24 0,-49-1-16,24 25 15,0-25-15,0 25 0,1 0 16,-1 0-16,0-25 0,0 25 0,0 0 16,-24 0-16,-1-25 15,25 25 1,1 0-16,-26 0 15,25 0-15,0 0 16,0 0-16,1 0 0,-1 0 16,25 25-16,-25-25 15,-25 0-15,26 0 16,-1 25-16,0-25 16,25-25 30</inkml:trace>
  <inkml:trace contextRef="#ctx0" brushRef="#br0" timeOffset="32807.0694">7317 9252 0,'0'0'0,"-24"-25"16,48 25 46,26 0-62,-25 0 16,0 0-16,-1 0 0,1 0 15,0 0-15,25-24 0,-26 24 16,1 0-16,-25 24 31,-25-24-31,1 25 16,24 0-16,-25-25 15,25 25-15,-25 0 0,25 24 16,0-24-16,0 0 0,0 0 16,0-1-16,0 1 0,0 50 15,0-51-15,0 1 16,0 0-16,0 0 16,0-50-1,0 0 1</inkml:trace>
  <inkml:trace contextRef="#ctx0" brushRef="#br0" timeOffset="33201.018">7714 9277 0,'0'-25'16,"25"25"31,-25 25-47,0 25 15,0-26 17,-25 1-32,25 0 0,-25-25 15,25 25 1,25-25 0,0 0-1,-25-25-15,25 25 0,0 0 16,-1-25-16,1 25 0,0-25 15,0 25-15,0 0 0</inkml:trace>
  <inkml:trace contextRef="#ctx0" brushRef="#br0" timeOffset="34566.0288">9128 9599 0,'0'25'0,"0"-50"62,-25 25-31,25-24-31,-24 24 16,24-25 0,-25 25-16,0-25 15,25 0 1,-25 25 0,25-25-16,-25 1 0,25-1 15,-25 25-15,25-25 0,-24 0 16,-1 25-16,25-25 15,-25 25-15,0-24 16,0 24 0,25 24-1,-24 1 1,24 0 0,24-25 30,-24-25-30,-24 50 78,-1 0-79,25 0 1,0-50 31,25 25-31,-25-25-16,0 0 15,24 25-15,-24-25 16,25 25-16,-25-24 15,25 24-15,0 0 16,0 0 0,-1 0-1,-24 24 1,25-24-16,-25 25 16,0-50 30</inkml:trace>
  <inkml:trace contextRef="#ctx0" brushRef="#br0" timeOffset="35119.5604">8310 9277 0,'0'-25'15,"0"0"1,24 25 0,1 0-16,0-24 15,0 24 1,0 0 0,-25 24-16,0 1 15,-25 0 1,25 0-1,0 0 1,25-25 15,-25 24-15,24-24 0,-24 25-16,0 0 31,0 0-31,-24-25 31,24-25-15</inkml:trace>
  <inkml:trace contextRef="#ctx0" brushRef="#br0" timeOffset="41322.3766">8384 9277 0,'-25'0'16,"50"0"31,0 0-47,0-25 16,-1 25-16,1 0 15,0-25-15,0 25 16,0-24-16,-1 24 15</inkml:trace>
  <inkml:trace contextRef="#ctx0" brushRef="#br0" timeOffset="41633.5528">8582 9153 0,'25'-25'31,"0"25"0,0 0-31,0 0 16,-25 25 0,0 0-1,0 0-15,0-1 0,-25-24 16,25 25-16,-25-25 15,25 25 1,25-25-16,0 0 16,24 0-16,-24-25 15,0 25-15,-25-25 16,25 25-16,-1 0 0</inkml:trace>
  <inkml:trace contextRef="#ctx0" brushRef="#br0" timeOffset="52740.7063">9575 10542 0,'-25'0'0,"25"-25"0</inkml:trace>
  <inkml:trace contextRef="#ctx0" brushRef="#br0" timeOffset="52836.0426">9550 10468 0,'-25'0'0,"0"0"16,0 0-1,25-25 1</inkml:trace>
  <inkml:trace contextRef="#ctx0" brushRef="#br0" timeOffset="53269.3616">9426 10393 0,'-25'0'16,"25"-25"-1,-25 25 48,25 25-1,0 0-46,25-25-16,-25 25 15,25 0 1,-25-1-16,25 1 16,-25 0-16,24 0 15,-24 0-15,25-25 16,-25 24-16,25 1 0,-25 0 16,25 0-16,-25 0 15,0-1-15,25-24 16,-25 25-16,0 0 15,0-50 32,0 0-31,0 1-16</inkml:trace>
  <inkml:trace contextRef="#ctx0" brushRef="#br0" timeOffset="53507.7172">9451 10418 0,'0'-25'0,"-25"25"0,0 0 32,0 25-1,0 0-31,25 0 0,-24-25 15,24 24-15,-25 1 0,25 0 16,-25-25-16,25 25 16,0-50-1</inkml:trace>
  <inkml:trace contextRef="#ctx0" brushRef="#br0" timeOffset="53640.3844">9351 10443 0,'25'0'0,"-25"-25"0,0 0 16,25 25-16,0 0 15,0 25 1,-1-25-16,1 0 16,0 0-16,0 25 0,0 0 15,24-25-15,-24 24 16</inkml:trace>
  <inkml:trace contextRef="#ctx0" brushRef="#br0" timeOffset="54047.3007">9674 10691 0,'0'25'16,"25"-25"15,-25 24-16,0 1 17,0 0-32,0 0 31,0 0-15,24-25-16,1 24 15,0-24 1,-25 25-1,0 0-15,-25 0 16,0 0 0,1-1-16,24 1 15,-25-25-15,25-25 32,25 1-17,-25-1-15</inkml:trace>
  <inkml:trace contextRef="#ctx0" brushRef="#br0" timeOffset="54295.5289">9847 10740 0,'0'-24'0,"0"-1"15,25 25 16,0 0-31,0 25 16,-25-1 0,0 1-16,0 0 0,-25-25 15,25 25-15,0 0 16,-25-25-16,50 0 16,49-75-1,-49 50-15</inkml:trace>
  <inkml:trace contextRef="#ctx0" brushRef="#br0" timeOffset="93771.8979">8384 9277 0,'-25'0'16,"50"0"-1,0 0 1,0 0-16,49-25 16,-49 0-16,0 25 0,-1 0 0,1-24 15,0 24-15,25-25 0,-26 0 16,-48 25 0,-1 0-1,0 0-15,0 25 16,-24-25-16,-1 25 15,25-1-15,0 1 16,1 0-16,48-25 31,26-25-15,0 0 0,-26 1-16,1 24 0,0 0 15,-25-25-15,25 25 16,-50 0-1,0 0 1,0 25 0,50-25 15,0-25-31,0 25 16</inkml:trace>
  <inkml:trace contextRef="#ctx0" brushRef="#br0" timeOffset="94126.1148">9128 9079 0,'0'0'0,"0"24"63,0 1-48,0 0-15,0 0 16,0 0-16,0-1 15,-25 1 1,25 0-16,0 0 16</inkml:trace>
  <inkml:trace contextRef="#ctx0" brushRef="#br0" timeOffset="94509.099">9302 9153 0,'25'0'47,"-25"25"-31,0 0-16,0-1 15,-25 1 1,25 0 0,0 0-16,25-25 15,-1 0 1,1-25 0,-25 0-1,0 0 1,0 1-16,-25-1 15,25 0-15,0 0 0,-24 25 16,-1-25-16,25 50 31</inkml:trace>
  <inkml:trace contextRef="#ctx0" brushRef="#br0" timeOffset="94897.3219">9550 9153 0,'25'0'47,"-1"0"-47,1-25 16,0 25-16,0 0 15,-50 0 17,25 25-17,-25-25 1,0 25-16,1-25 0,-1 0 16,25 25-16,0-1 15,25 1 1,-1 0-1,1 0 1,-25 0 0,0-1-1,-25-24-15,1 0 16,-1 0 0,0 0-16</inkml:trace>
  <inkml:trace contextRef="#ctx0" brushRef="#br0" timeOffset="169953.6384">2208 14287 0,'0'-24'0,"-25"24"0,0 0 31,0 0-31,0 0 16,1 0 0,-1 0-1,0 0 1,0 0-16,0 0 16,1 0-16,24 24 15,-25 1-15,0-25 16,25 25-16,-25 0 0,25 0 0,0 0 15,-25-1-15,25 26 16,0-25-16,0 0 0,0-1 16,0 1-16,0 50 0,0-51 15,0 1-15,25-25 0,-25 25 16,0 0-16,25 24 0,-25-24 16,25-25-16,-25 25 0,0 0 0,25 0 15,-1-1-15,1 1 16,0 0-1,0-25-15,-25 25 16,25-25-16,-1 0 0,1 0 16,0 0-16,0 0 15,0 0-15,-1-25 16,1 25 0,-25-25-16,25 0 0,0 1 15,0-1 1,-1-25-16,-24 25 15,0 1-15,25 24 0,-25-25 16,0-25-16,0 25 0,25 25 16,-25-24-16,0-1 0,0-25 15,0 25-15,0 1 0,0-1 16,0-25-16,-25 25 0,0 1 16,25-1-16,-24 0 0,-1 0 15,0 0-15,25 0 16,-25 25-16</inkml:trace>
  <inkml:trace contextRef="#ctx0" brushRef="#br0" timeOffset="170854.8222">5631 14213 0,'0'-25'0,"0"50"0,-25-50 16,25 0-16,-25 25 16,0 0-16,0 0 15,1 0 1,-1 25-16,0-25 16,0 25-16,0 0 15,1-25-15,24 25 0,-25-25 0,0 24 16,0 1-16,0 0 0,1 0 15,24 0-15,-25 49 16,0-49-16,25 0 0,0 0 16,-25 24-16,25 1 0,0-25 15,0 24-15,0-24 0,0 0 16,25 24-16,0 1 0,-25-25 0,25 0 16,-1-1-16,-24 1 0,25 0 15,25 0-15,-25 0 16,-1-25-16,-24 24 0,25-24 15,25 25-15,-25-25 0,-1 0 0,1 0 16,0-25-16,25-49 16,-26 49-16,-24 0 0,25 1 15,0-26-15,-25 0 0,25-24 16,0 24-16,-25 1 0,0-26 16,24 26-16,-24-50 0,0 49 15,0 25-15,0-25 0,0 26 0,-24-1 16,-1 0-16,0 25 15,0 25 1,25 0 0</inkml:trace>
  <inkml:trace contextRef="#ctx0" brushRef="#br0" timeOffset="171639.0465">8979 14312 0,'0'-25'0,"-25"25"31,1-24 0,-1 24-15,0 0 0,0 24-16,0-24 0,25 25 15,-24 0-15,-1 0 0,0 0 0,0 24 16,0-24-16,1 0 16,-1 0-16,25 0 0,-25 49 0,25-49 15,-25 0-15,25-1 16,0 26-16,0 0 15,25-26-15,-25 1 0,25 0 0,0-25 16,-1 25-16,1 0 0,0-25 16,0 0-16,24 0 15,-24 0-15,25-25 0,-25 25 0,-1-25 16,1 0-16,0 0 0,0 1 16,25-26-16,-50 25 0,24 0 15,-24 1-15,0-1 0,25-50 16,-25 26-16,0 24 0,0-25 15,0 26-15,0-26 0,-25 0 16,-24 1-16,24 49 16,0 0-16,-25 0 0,26 0 0,-1 24 15,25 1 1</inkml:trace>
  <inkml:trace contextRef="#ctx0" brushRef="#br0" timeOffset="172419.0529">12402 14287 0,'0'0'0,"-24"0"0,24-24 16,-25-1 0,0 25-16,0 0 15,0 0-15,1 25 16,-1-25 0,-25 0-16,25 24 0,0-24 15,1 25-15,-1-25 0,0 25 16,-25 0-16,26-25 0,-1 25 15,0 0-15,25-1 0,-25 1 16,0 0-16,25 0 0,-24 0 16,24-1-16,0 1 0,-25 25 15,25-25-15,0-1 0,0 1 16,0 0-16,0 49 0,0-49 16,25 0-16,-25 0 0,49-25 0,-24 25 15,25-1-15,-1-24 16,-24 0-16,25 0 0,-26 0 0,76-49 15,-75 24-15,-1-25 16,1 26-16,-25-1 0,25-50 16,-25 26-16,25-1 0,-25 1 0,0-1 15,0 0-15,-25-24 0,0 24 16,25 25-16,-25 1 0,1 24 16,-1-25-16,0 25 15,-25 25-15</inkml:trace>
  <inkml:trace contextRef="#ctx0" brushRef="#br0" timeOffset="173207.5754">8979 15528 0,'-49'-25'0,"24"25"0,0-25 16,0 25-16,0-25 15,1 25-15,24-24 0,-25 24 16,0-25-16,25 0 16,-25 25-1,25-25-15,-25 25 0,1-25 16,-1 0-1,0 25 1,25-24-16,-25 24 0,0 0 16,1 0-16,-1 0 15,25 24-15,-25 1 0,0 0 0,0 25 16,25-1-16,-24-24 16,24 25-16,0-25 0,-25 74 0,25-50 15,0-24-15,0 25 16,0-1-16,25-24 0,24 50 15,-49-51-15,25 1 0,0 0 0,0-25 16,24 0-16,1 0 0,-25-25 16,-1 0-16,1 1 0,0-1 15,25-50-15,-50 51 0,24-76 16,-24 76-16,0-26 16,0-24-16,-24 49 0,24-25 15,-50 1-15,25 49 0,-49-25 16,49 25-16,-25 0 0,26 0 15,-26 25-15,-74-1 0</inkml:trace>
  <inkml:trace contextRef="#ctx0" brushRef="#br0" timeOffset="173983.8613">5159 15577 0,'25'-24'15,"-25"-1"-15,25 25 16,-25-25-16,0 0 15,0 0 1,0 1-16,25 24 16,-25-25-16,-25 25 15,0 0 1,0 0-16,25 25 16,-24-25-16,24 24 0,-25 26 15,25-25-15,-25 24 0,25-24 16,0 25-16,0 49 0,0-49 15,25-26-15,0 26 0,-1 0 0,1-26 16,50 26-16,-1 0 16,-49-50-16,24 0 0,1 0 15,24-50-15,-24 25 16,-25 0-16,0 1 0,-1-1 0,26-50 16,-50 26-16,0 24 0,0-25 15,0 1-15,-50 24 0,26-49 16,-1 24-16,0 25 0,0 0 15,0 1-15,1-1 0,-26 25 16,25 0-16,0 0 16,1 25-16,-1-1 0</inkml:trace>
  <inkml:trace contextRef="#ctx0" brushRef="#br0" timeOffset="174766.5063">2208 15304 0,'-25'0'0,"0"0"0,0 0 15,0 25-15,1-25 0,-1 25 16,-25 25-16,50-25 15,-25-1-15,25 1 0,-24 0 16,24 25-16,0-1 0,0 26 16,0-51-16,74 100 15,-74-99-15,25 0 0,0 0 16,-1 0-16,51-1 0,-50-24 16,-1 0-16,1 0 0,0 0 15,0-24-15,24-26 0,-24 25 16,-25 0-16,25 1 0,-25-1 15,0-25-15,0-24 0,-50 49 16,50-25-16,-49 1 16,-1-26-16,25 51 0,1-1 15,-1 25 1,0 25-16</inkml:trace>
  <inkml:trace contextRef="#ctx0" brushRef="#br0" timeOffset="214511.7746">3547 13767 0,'0'0'0,"0"-25"0,-25 25 0,25-25 16,25 25 46,0 0-15,24 0-47,-49-25 16,25 25-16,0 0 15,0 0-15,0 0 16,0 25 0,-25 0-1,0 0-15,0-1 16,0 1-16,0 0 16,0 0-16,0 0 0,-25 24 15,25-24-15,0 25 16,0-26-16,-25 1 0,25 0 15,0 0 1,-25-25 0,0-25-1</inkml:trace>
  <inkml:trace contextRef="#ctx0" brushRef="#br0" timeOffset="214879.8119">3597 13965 0,'24'0'47,"26"-25"-47,-25 25 15,0 0-15,0-25 16,-1 1-16,26 24 0,-25-25 16,0 0-16,-1 25 0,1 0 15,-25-25-15,0 50 47,0 0-47,-25 0 16,25-1-16,0 1 31,25-25-31,0 0 0,0 0 16,0 0-1,-1-25-15,1-24 16,-25 24-1,0 0-15,-25 0 16,1 25-16,24-24 16,-25 24-16,0 0 0,0 0 15</inkml:trace>
  <inkml:trace contextRef="#ctx0" brushRef="#br0" timeOffset="216192.6036">6400 13593 0,'24'0'32,"1"0"-17,25 0-15,-25 0 16,-1 0-16,1 0 0,0 0 15,0 0-15,-25 25 16,0 24 0,0-24-16,0 0 15,-25 0-15,0 74 16,25-74-16,0 0 16,0 24-16,-25-24 0,25 0 0,0 0 0,0-1 15,0 1-15,0 0 16</inkml:trace>
  <inkml:trace contextRef="#ctx0" brushRef="#br0" timeOffset="216333.2238">6424 13891 0,'0'0'0,"-24"0"16,24-25-1,24 25 1,26 0-16,-25 0 15,0-25-15,24 25 0,1-25 0</inkml:trace>
  <inkml:trace contextRef="#ctx0" brushRef="#br0" timeOffset="216699.3765">6846 13667 0,'0'0'16,"25"-24"-1,0 24-15,0 0 16,-1 0-16,1 0 16,0 0-16,0 24 15,-25 1-15,0 0 16,-25-25-16,25 25 0,-25-25 16,-24 49-16,49-24 15,-25-25-15,25 25 16,25-25-1,24 0 1,-24 25-16,0-25 0,0 0 16,-1 0-16,1 25 15,0-25-15,-25 24 16,-25 1-16,25 0 16,-49 0-16,24 0 0,0-25 15,25 24-15,-25 1 16,0-25-16</inkml:trace>
  <inkml:trace contextRef="#ctx0" brushRef="#br0" timeOffset="218235.047">9674 13717 0,'0'-25'31,"25"25"-15,24-49-16,-24 49 16,-25-25-16,25 0 15,-25 0-15,0 0 16,0 1-16,-25-1 15,0 25-15,0 0 16,1 0-16,-1 0 16,25 25-1,0-1-15,0 1 0,0 25 16,0-25-16,0-1 16,25 1-16,-25 0 0,24 0 0,1 24 15,0-49-15,-25 25 0,0 0 16,0 0-16,0 0 0,0-1 15,0 1-15,-25-25 16,25 25-16,-25-25 0,1 0 16,-1 0-16,0-25 15,25 0-15,0 1 16,0-1-16,25 0 16,0 0-16,-1 0 15,1 1-15,0 24 0,0-25 16,24-25-16,-24 25 0,0 1 0,0-1 15,0 0-15,-1 0 0,1 0 16,0 1-16,-50 48 31,0 1-15,25 25-16,0-25 0,-24-1 16,24 1-16,0 0 0,24 25 15,1-26-15,0-24 16,0 25-16,25-25 0,-26 0 15,1 0-15,0-25 16,0 25-16,24-49 16,-49 24-16,25 0 0,-25 0 15,0 1-15,0-1 0,0 0 16,0 0 0,-25 25-16,1 25 15,-1-25-15,25 50 16,-25-1-16,0-24 0,25 0 15,-25 0-15,25-1 0,-24 26 16,24-25-16,0 0 0,0-1 16,0 1-16,24 0 0</inkml:trace>
  <inkml:trace contextRef="#ctx0" brushRef="#br0" timeOffset="218899.2755">13320 13593 0,'-25'-25'0,"25"0"16,-24 25 0,24 25-1,0 0-15,-25 0 16,25 0-16,0-1 0,0 1 0,0 25 15,0-1-15,25-24 16,-25 0-16,24 0 0,26 0 16,-25-1-16,24-24 15,-24 0-15,0-24 16,25-1-16,-50 0 0,24 0 16,-24-24-16,0 24 0,0 0 15,0 0-15,0 0 0,0 1 16,-49 24-1,24 49-15,0-49 16,0 75-16,1-51 0,-1 26 0,25-25 16,-25 24-16,25 26 0,-25-50 15,25-1-15,0 26 0,0-25 16,0 0-16,25-1 16,-25 1-16</inkml:trace>
  <inkml:trace contextRef="#ctx0" brushRef="#br0" timeOffset="219232.3814">13940 13816 0,'0'-25'0,"0"50"0,0-74 0,0 24 16,0 0-16,-25-25 15,25 26-15,0-1 0,-24 25 16,24-25-16,-25 25 0,0 0 15,0 0-15,0 25 16,1 0-16,24-1 16,0 1-16,24-25 15,1 0 1,-25 25-16,25-25 0,0 0 16,0 0-16,-25 25 15,0 0-15,0 24 16,0-24-16,0 0 0,-25 24 15,25 1-15,0 0 16,0-26-16,0 1 0,0 25 16</inkml:trace>
  <inkml:trace contextRef="#ctx0" brushRef="#br0" timeOffset="222076.9499">4390 16446 0,'-24'0'16,"-1"0"-16,0 0 0,0 0 15,50 0 16,25 0-31</inkml:trace>
  <inkml:trace contextRef="#ctx0" brushRef="#br0" timeOffset="222255.5346">5383 16446 0,'0'-25'47,"49"25"-47,-24-25 15,0 0-15,24 0 0</inkml:trace>
  <inkml:trace contextRef="#ctx0" brushRef="#br0" timeOffset="222391.3588">6127 16346 0,'49'25'0,"-98"-50"0,123 50 0,-49-25 16,0 0 15,24-25-15,-24 0-16</inkml:trace>
  <inkml:trace contextRef="#ctx0" brushRef="#br0" timeOffset="234302.4462">16446 14039 0,'0'0'0,"-25"0"0,0 0 15,25 25 16,0 0-15,-25 0 0,25 0-16,0-1 15,0 1-15,0 0 0,0 0 16,-25 0-16,25 24 0,0-24 16,-25 0-16,1 49 0,24-49 15,0 0-15,0 25 0,0-26 16,-25 1-16,25 50 0,0-51 0,0 1 15,0 0-15,0 0 16,0 0-16,0-50 63,0 0-63,0 0 15,0-24-15</inkml:trace>
  <inkml:trace contextRef="#ctx0" brushRef="#br0" timeOffset="234809.5873">16148 14015 0,'-25'0'0,"50"0"31,0 0-31,-1 0 16,1 0-16,0 0 16,0 0-16,0 0 0,-1 0 15,1 0-15,25 0 0,0 0 16,-26 0-16,1 0 0,25 0 15,-1 0-15,-24 0 0,0 0 16,25 0-16,-26 0 16,1 0-16,0 0 0,0 0 15,-50 0 48</inkml:trace>
  <inkml:trace contextRef="#ctx0" brushRef="#br0" timeOffset="235142.2265">16272 14312 0,'0'0'0,"-25"0"0,50 0 47,0 0-31,-1 0-16,1 0 15,0 0-15,0 0 16,0 0-16,24 0 15,-24 0-15,0 0 0,0 0 0,0 0 16,-1 0-16,1 0 0,0 0 16</inkml:trace>
  <inkml:trace contextRef="#ctx0" brushRef="#br0" timeOffset="241805.9137">17041 14064 0,'0'0'0,"25"0"0,-1 0 16,1 0-1,0 0-15,0 0 0,0 0 16,-1 0 0,1 0-16,-25 25 31,-25-25-15,25-25-1,-49 25 1</inkml:trace>
  <inkml:trace contextRef="#ctx0" brushRef="#br0" timeOffset="242270.6977">17115 14039 0,'-25'0'0,"1"0"0,-1 0 16,50 0 31,-25 25-47,24-25 15,1 25-15,0-25 16,0 0-16,24 0 15,-24 0 1,0 0-16,0 0 16,0 0-16,-50 0 47,0 0-16,0 0-31,0 0 31,1 0-15,24 25 31,0 0-47,0-1 0,0 1 15,-25 0-15,25 25 16,0-26-16,0 1 0,0 0 0,-25 0 15,25 25-15,0-26 0,0 1 16,0 25-16,-25-50 0,25 25 16,0 24-16,0-24 15,0 0-15,-25-25 16</inkml:trace>
  <inkml:trace contextRef="#ctx0" brushRef="#br0" timeOffset="242476.9461">16942 14635 0,'-25'0'0,"25"25"15,-25-25-15,0 0 16,25 24 0,25-24-1,0 0-15,0 0 0,-1 25 0,1-25 0,50 0 16,-51 0-16,1 0 15,0 0-15,0 0 0,0 0 16,24 0-16,-24 0 16</inkml:trace>
  <inkml:trace contextRef="#ctx0" brushRef="#br0" timeOffset="243730.6904">17760 13990 0,'0'-25'16,"-25"25"0,50 0 30,-25 25-46,50-25 0,-25 0 16,-1 25-16,1-25 16,0 0-16,0 0 0,49 24 15,-49-24-15,0 0 0,0 25 16,-1-25-16,26 0 0,-25 0 0,0 0 16,-1 0-1,-24-25 1,-24 25-1,-1 0 1,0 0-16,0-24 16</inkml:trace>
  <inkml:trace contextRef="#ctx0" brushRef="#br0" timeOffset="243972.6483">18033 14015 0,'0'0'16,"-25"0"15,25 24-16,0 26 1,0-25-16,-25 0 0,25-1 16,0 1-16,0 0 15,-24 49-15,24-49 0,0 25 0,-25-25 16,25 24-16,-25 26 0,25-50 16,0 24-16,-25-24 0,25 0 0,0 24 15,0 1-15,-25-25 16,25 0-16,0-1 15</inkml:trace>
  <inkml:trace contextRef="#ctx0" brushRef="#br0" timeOffset="244221.6696">18405 14660 0,'25'0'62,"0"0"-46,-1 0-16</inkml:trace>
  <inkml:trace contextRef="#ctx0" brushRef="#br0" timeOffset="244354.3179">18752 14635 0,'0'0'0,"-24"-25"31,48 25-15,1 0 0</inkml:trace>
  <inkml:trace contextRef="#ctx0" brushRef="#br0" timeOffset="244486.9709">19050 14610 0,'0'0'0,"25"0"47,0 0-31</inkml:trace>
  <inkml:trace contextRef="#ctx0" brushRef="#br0" timeOffset="244600.6633">19298 14610 0,'50'0'47,"-26"0"-31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4:55:36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11708 11832 0,'173'0'109,"-346"0"-109,371 0 0,-123-25 0,-51 25 16,1 0-16,0-25 0,0 25 15,-25 25 48,0 0-63,0 0 0,0-1 15,0 1-15,-25 25 16,25-25-16,0-1 0,0 1 16,0 0-16,0 25 0,0-1 15,0-24-15,-25 0 0,25 0 0,0 0 16,0-1-16,0 1 0,0 0 16,-25-25-16,25 25 15,0 0-15,-24-25 47,24-25-31</inkml:trace>
  <inkml:trace contextRef="#ctx0" brushRef="#br0" timeOffset="175.5309">11832 12179 0,'-25'0'16,"0"0"-1,50 0 1,25 0 0,-26 0-16,26 0 15,-25 0-15,24 0 0,-24-25 16,0 25-16,0 0 0,0-25 16</inkml:trace>
  <inkml:trace contextRef="#ctx0" brushRef="#br0" timeOffset="424.8607">12402 12105 0,'0'0'0,"25"0"63,0 0-63,0 0 0,0 0 15,-1 0 1,1-25-16</inkml:trace>
  <inkml:trace contextRef="#ctx0" brushRef="#br0" timeOffset="1469.0688">12824 11807 0,'0'-25'32,"25"25"-17,-25 25 1,0 0-16,0 0 0,0-1 16,0 1-16,0 0 0,0 25 15,-25-26-15,25 1 0,0 0 16,0 0-16,0 24 0,0-24 15,0 0-15,0 0 16,25-50 15,-25 0-31,0 0 16,25 25-16,-25-24 16,49-1-16,-49 0 0,25 25 15,0 0-15,-25-25 0,25 25 16,-25 25-1,24-25-15,-24 25 0,0 24 16,0-24-16,0 0 16,-24 0-16,-1 0 15,0-25 17,25-25-17,25 25-15,-25-50 16,25 50-16,-25-25 0,49 1 15,-24-1 1,0 25-16,0-25 16,-25 50-1,0 0-15,0-1 16,0 1 0,0 0-16,0 0 31</inkml:trace>
  <inkml:trace contextRef="#ctx0" brushRef="#br0" timeOffset="1804.7005">13146 11832 0,'0'0'0,"0"-25"16,25 25 15,0 0-16,0-25-15,0 25 0,0 0 16,-25-25-16,24 25 0,1-24 16,0 24-1,-25-25-15,25 25 0,-25 25 47,-25-1-47,25 1 0,0 0 0,-25 0 16,25 0-16,0-1 0,0 51 15,-25-50-15,25-1 0,0 26 16,0-25-16,0 24 0,-24 1 16,24-25-16,0 0 15,0 0-15,-25-50 32</inkml:trace>
  <inkml:trace contextRef="#ctx0" brushRef="#br0" timeOffset="1940.3378">13246 12055 0,'-25'0'16,"50"0"15,24 0-15,1 0 0,-25 0-16,0 0 0,24 0 15</inkml:trace>
  <inkml:trace contextRef="#ctx0" brushRef="#br0" timeOffset="2786.9123">14312 11683 0,'0'0'0,"-25"25"31,1 24-31,24-24 15,0 0-15,-25 0 16,0 24-16,25-24 0,-25 50 0,25-51 16,-25 26-16,25-25 0,-24 0 15,24 24-15,0-24 0,0 0 16,-25-25-16,50-50 31,-25 25-15,24-49-16,1 49 0,-25-24 0,25 24 15,0-25-15,0-24 0,-25 49 16,24 0-16,-24 0 16,0 1-16,25-1 0,-25 0 0,0 50 31,25 24-31,-25-24 16,0 0-16,0 25 0,0-26 15,25 26-15,-25-25 0,0 24 16,0-24-16,25 0 15,-25 25-15,0-26 0,0 1 16,0 0-16,0 0 16,-25-25-16,0 0 15,25-25-15</inkml:trace>
  <inkml:trace contextRef="#ctx0" brushRef="#br0" timeOffset="2919.5441">14263 12055 0,'0'0'0,"-25"0"16,0 0-1,25-25 1,50 25-16,-26 0 16,1 0-16,0 0 15,50-25-15,-51 1 0,1 24 16,25 0-16,-25-25 0,24 0 0</inkml:trace>
  <inkml:trace contextRef="#ctx0" brushRef="#br0" timeOffset="3191.1668">14635 11906 0,'0'-25'0,"0"1"31,-25 24-15,0 0-16,25 24 16,-25 1-16,25 0 15,0 0 1,25 0-16,0-25 0,0 24 16,0-24-16,-1 0 15,1 25-15,0 0 16,-25 0-16,-25-25 15,25 25 1,-25-25-16,1 24 16,-1-24-16,0 0 0,25-24 31,25 24-31,0-25 16,-25 0-16</inkml:trace>
  <inkml:trace contextRef="#ctx0" brushRef="#br0" timeOffset="3468.4242">14982 11857 0,'0'0'0,"-25"0"16,0 0 0,1 24-1,-1 1 1,25 0-1,-25 0-15,25 0 16,0-1-16,0 1 16,0 0-16,0 0 15,25-25 1,-25 25-16,25-25 0,-1 0 16,1 0-1,0-25-15,0 25 16,24-25-16</inkml:trace>
  <inkml:trace contextRef="#ctx0" brushRef="#br0" timeOffset="3667.8874">15230 11906 0,'0'0'0,"25"0"16,-25 25-1,0 0 1,0 0-16,0-1 15,0 1-15,0 0 0,0 0 16,0 0-16,-25-25 16,25 24-16,0-73 31</inkml:trace>
  <inkml:trace contextRef="#ctx0" brushRef="#br0" timeOffset="3803.5256">15230 11733 0,'0'0'0,"0"-25"16,0 50 15,25-25-15,-25 24-16,25-24 16</inkml:trace>
  <inkml:trace contextRef="#ctx0" brushRef="#br0" timeOffset="4285.2703">15528 11881 0,'0'0'0,"0"25"47,25-25-47,-25 25 16,0 0-16,0 0 0,0-1 0,0 1 15,0 0-15,0 0 0,0 24 16,0-24-16,0-50 31,0 1-15</inkml:trace>
  <inkml:trace contextRef="#ctx0" brushRef="#br0" timeOffset="4417.7896">15577 11708 0,'-24'0'16,"48"0"15,1 0-15</inkml:trace>
  <inkml:trace contextRef="#ctx0" brushRef="#br0" timeOffset="5023.2759">12452 12799 0,'0'0'0,"0"-25"16,-25 25-16,0 0 31,1 25-15,24 0-16,-25 0 15,25 0-15,0-1 0,-25 1 16,0 25-16,25-25 0,0-1 15,0 1-15,0 25 0,0-25 16,0 24-16,25-24 0,0 0 16,-25 0-16,49 0 15,-24-25-15</inkml:trace>
  <inkml:trace contextRef="#ctx0" brushRef="#br0" timeOffset="5355.3894">12750 12998 0,'24'0'0,"-48"0"0,48-25 16,-24 0-16,0 0 0,0 0 16,-24 25-1,-1 0 1,25 25-16,-25-25 16,25 25-16,-25-25 0,25 25 15,0 0-15,-25-25 0,25 24 0,0 1 16,25-25-1,-25 25-15,25-25 0,25 25 16,-50 0-16,24-25 16,-24 24-16,0 1 15,0 0-15,0 0 16,-24-25 0,-1 0-16,0 0 15,25-25 1,0 0-1,50 0-15,-26-24 0</inkml:trace>
  <inkml:trace contextRef="#ctx0" brushRef="#br0" timeOffset="5582.6718">12998 12774 0,'0'0'16,"24"-24"-16,1-1 15,-25 50 1,0 24-1,0-24-15,0 0 0,0 0 16,0-1-16,0 51 16,0-50-16,0-1 15,0 1-15,0 0 0,0 25 0,0-26 16,0 1-16,0 0 16,0 0-16</inkml:trace>
  <inkml:trace contextRef="#ctx0" brushRef="#br0" timeOffset="6291.5965">12973 13097 0,'0'0'0,"0"-25"16,49 25 15,-24 0-15,0 0-16,0 0 15,0 0-15,24 0 0,1 0 16,-25 0-16,0-25 0,-1 25 15,1 0-15,0 0 0,0-25 16,0 1 0,-50 24-1,0 0 1,0 0-16,0 24 16,1-24-1,-1 25-15,25 0 0,0 0 16,-25 0-16,25-1 15,0 1-15,25-25 16,0 0-16,-1-25 16,1 25-16,0-24 15,0-1-15,-25 0 16,25 25-16,-25 25 47,0 0-47,0-1 15,24-24 1,1 0 0,0-24-16,0 24 15,-25-25-15,25 25 0,-25-25 16,24 25-16,1-25 0,0 0 16,0 25-1,-50 0 1,25 25-1,-25-25-15,25 25 0,0 0 16,0 0 0,25-25-1,0 0-15,0-25 16,-1 25-16,-24-25 0,25 0 16,0 0-16,-25 1 15,25 24-15,-25 24 31,0 1-15,0 0-16,0 0 16,25 0-16,-1-1 15,1-24-15,0 0 0,0 0 16</inkml:trace>
  <inkml:trace contextRef="#ctx0" brushRef="#br0" timeOffset="6659.6156">14039 13072 0,'0'-25'0,"0"0"15,0 1 1,-24 24 0,-1-25-16,0 25 15,0 0 1,0 25-16,1-1 16,24 1-16,-25 0 0,25 0 0,-25 0 15,25-1-15,0 1 0,25-25 16,0 0-1,-1 0-15,1 0 0,0-25 16,-25 1-16,25-1 0,0 0 16,-1 0-16,-24 0 0,25 1 15,-25-26-15,25 0 0,-25 26 16,25-1-16,-25 0 0,0 0 16,25 25-16,-25 50 31,-25-25-31,25-1 15,0 1-15,-25 0 0,25 25 16,0-26-16,0 1 0,0 0 16,0 0-16,0 0 0,25-1 15,0-24-15,-1 25 0,1-25 16</inkml:trace>
  <inkml:trace contextRef="#ctx0" brushRef="#br0" timeOffset="7189.707">14387 13047 0,'0'0'0,"0"-49"0,0 24 16,0 0 0,-25 25-16,0 0 15,0 0-15,25 25 16,-49 0-16,49-1 0,-25-24 0,25 25 16,0 0-16,-25-25 0,25 25 15,0 0-15,25-25 16,24 0-1,-49-25-15,25 25 0,0-25 16,0-25-16,0 50 16,-25-24-16,25 24 15,-25 24 17,0 1-17,24-25 1,1 0-16,0 0 15,0 0-15,0-25 0,-1 1 16,1 24-16,0 0 0,0 0 16,-50 24 15,25 26-15,0-25-16,0 0 15,25-75 16,-25 25-31,25 0 16,-25 1-16,24-1 0,1 0 16,-25 0-16,25 0 15,-25 1 1,25 24 0,-25 49-16,25-24 15</inkml:trace>
  <inkml:trace contextRef="#ctx0" brushRef="#br0" timeOffset="7583.2599">14982 13047 0,'25'0'0,"-25"-25"16,25 25-1,-25-24-15,0-1 16,0 0-16,-25 25 16,0 0-16,0 0 15,0 0-15,1 25 16,-1 0-16,0-1 0,0 1 15,25 0-15,0 0 0,0 0 32,25-25-32,0 0 15,0 0-15,-1 0 0,1-25 0,0 25 16,25-50-16,-26 25 0,1 1 16,-25-1-16,25 0 0,0-25 15,0 26-15,-25-1 0,24 0 16,-24 0-16,0 0 15,0 50 1,0 0 0,-24 0-16,24 0 15,0-1-15,0 26 0,0-25 16,0 0-16,-25-1 0,25 1 16,0 0-16,0 25 0,0-26 0,0 1 15,25-25-15,-1 0 16</inkml:trace>
  <inkml:trace contextRef="#ctx0" brushRef="#br0" timeOffset="7976.2475">15553 12700 0,'0'25'31,"0"0"-15,0-1-16,24 1 0,1 0 15,0 25-15,0-1 0,-25-24 16,0 0-16,0 0 0,0 24 16,-25 1-16,25-25 0,-25-1 15,0 1-15,1 0 0,-26 25 16,50-25-16,-25-25 0,0 24 15,1 1-15</inkml:trace>
  <inkml:trace contextRef="#ctx0" brushRef="#br0" timeOffset="16072.6021">11981 14015 0,'24'0'16,"1"0"47,-25 24-32,25-48 0,-25-1-15,0 0-1,25 25-15,-25-25 16,0 0 0,-25 25-1,0-24-15,0 24 16,1 0-1,-1 0-15,0 0 0,0 24 16,0 1 0,25 0-1,0 0 1,0 0-16,0-1 16,0 1-16,25-25 0,-25 50 15,0-25-15,25-25 0,0 24 16,-25 1-16,25 0 0,-1 0 15,-24 0-15,25-1 16,-25 1-16,25 0 16,-25 0-16,0 0 0,0 0 15,-25-25-15,25 24 16,-25-24-16,1 0 16,-1 0-16,0 0 15,0 0 1,0 0-16,25-24 0,-24 24 0,24-25 15,0 0-15,0 0 0,0 0 16,0 0 0,24 25-16,1-24 0,-25-1 15,25 25-15,0-25 0,0 25 16,-1-25-16,1 0 16,0 25-16,0 0 15</inkml:trace>
  <inkml:trace contextRef="#ctx0" brushRef="#br0" timeOffset="16269.0754">12303 14263 0,'0'-25'31,"25"25"0,0 0-15,0 0-16,-1 0 0</inkml:trace>
  <inkml:trace contextRef="#ctx0" brushRef="#br0" timeOffset="16757.0855">12700 13866 0,'0'0'0,"0"-25"16,0 50 15,0 0-31,0-1 15,0 1-15,0 0 0,0 0 16,0 24-16,0-24 16,0 0-16,0 0 0,0 0 15,0-1-15,0 1 0,0 0 0,0 0 16,0-50 15,0 0-15,0 0-16,25 1 0,0-1 15,-1 0-15,1 25 16,-25-25-16,25 25 0,0 0 16,0 0-16,-25 25 15,0 0-15,0 0 16,0-1-16,0 1 16,0 0-16,-25-25 15,25 25-15,0 0 0,-25-25 16,25-25 15,25 0-31,-25 0 16</inkml:trace>
  <inkml:trace contextRef="#ctx0" brushRef="#br0" timeOffset="16899.4355">13072 14039 0,'0'0'0,"0"25"16,-25-25-1,25 25-15,-25 0 16,25 0-16</inkml:trace>
  <inkml:trace contextRef="#ctx0" brushRef="#br0" timeOffset="17037.5898">13022 13841 0,'0'0'0,"25"0"47,-25 25-47,25-25 0,0 0 16</inkml:trace>
  <inkml:trace contextRef="#ctx0" brushRef="#br0" timeOffset="17221.1201">13221 13767 0,'0'0'0,"0"-25"0,0 0 15,0 50 1,0 0 0,0-1-16,0 1 15,0 0-15,-25 49 0,25-49 16,0 25-16,0-25 0,0-1 16,0 51-16,0-50 0,0-1 0,0 1 15,0 0-15</inkml:trace>
  <inkml:trace contextRef="#ctx0" brushRef="#br0" timeOffset="17347.7576">13122 14015 0,'0'0'0,"24"0"47,1 24-47,0-24 16,0 0-16,0 0 15,49 0-15</inkml:trace>
  <inkml:trace contextRef="#ctx0" brushRef="#br0" timeOffset="18140.1585">14015 13742 0,'0'0'0,"-25"0"46,0 49-46,25-24 0,0 0 16,0 0-16,-25 0 0,0 24 16,25 1-16,-24-25 0,24-1 15,0 1-15,-25 25 0,25-25 16,0-50 15,25 0-31,-25-25 16,0 26-16,24-1 0,-24-25 15,25 25-15,0 1 0,0-51 16,-25 50-16,0 1 16,25-1-16,-25 0 0,24 0 15,-24 50 1,25 49-16,-25-49 16,0 0-16,0 0 0,0 0 0,25 24 15,-25 1-15,25-25 0,-25-1 16,0 1-16,0 0 0,0 0 15,25 0-15,-25-1 16,-25-48 0,0 24-16,25-50 0,-25 50 15,25-25-15,-25 0 0,1 1 16,-1 24-16,25-25 16,25 25 15,-1 0-16,1 0-15,0 0 0,0-25 16,24 0-16,1 25 0,-25-25 16,0 25-16,24-24 0</inkml:trace>
  <inkml:trace contextRef="#ctx0" brushRef="#br0" timeOffset="18432.9293">14511 13791 0,'0'0'0,"-25"0"31,0 0-31,-24 0 15,24 25 1,0 0-16,25 0 0,-25-25 16,25 25-16,0-1 0,0 1 0,0 0 15,25 0 1,0-25-16,-25 25 16,25-25-16,-1 24 15,1-24-15,-25 25 16,-25 0 15,1-25-31,-1 0 16,0 0-1,25-25 17,25 0-32</inkml:trace>
  <inkml:trace contextRef="#ctx0" brushRef="#br0" timeOffset="18798.9431">14734 13866 0,'0'0'0,"25"-25"31,-50 25-15,0 25 0,0 0-16,1-1 15,24 1-15,0 0 0,0 0 16,0 0-16,0-1 15,24 1-15,1-25 16,0 0-16,0 0 16,0 0-16,-1 0 0,1-25 15,0 25-15,0-24 0,24-1 16,-24 25-16,0-25 0,0 0 16,0 0-16,-1 1 15,-24-1-15,0 50 31,-24-1-15,24 26-16,0-25 0,0 0 16,0-1-16,0 1 15,0 0-15,0-50 32</inkml:trace>
  <inkml:trace contextRef="#ctx0" brushRef="#br0" timeOffset="18941.5599">14932 13717 0,'0'0'0,"-24"0"16,-1 0-1,50 25 1,24-25 0,-24 0-16,0 0 15,24 0-15</inkml:trace>
  <inkml:trace contextRef="#ctx0" brushRef="#br0" timeOffset="19148.0107">15354 13717 0,'0'0'0,"-25"0"31,25 25-31,0 0 0,0-1 16,0 1-16,0 0 16,0 25-16,0-26 15,0 1-15,0 0 0,0 0 16,25-25-16,-25 25 15,0-1 1,-25-24 15</inkml:trace>
  <inkml:trace contextRef="#ctx0" brushRef="#br0" timeOffset="19329.5243">15280 13667 0,'0'0'15,"0"-24"-15,-25 24 0,25-25 16,25 25 0,-1-25-16,1 25 15,0 0-15</inkml:trace>
  <inkml:trace contextRef="#ctx0" brushRef="#br0" timeOffset="20172.2511">12551 14833 0,'0'-25'0,"25"25"16,-25 25 46,-25 0-62,0 0 16,1 24-16,24-24 0,-25 0 15,25 0-15,-25 24 0,25-24 16,-25 50-16,25-51 0,0 1 16,0 0-16,25 25 0,0-50 15,0 0-15,-1 0 16,1 0-16,0 0 0</inkml:trace>
  <inkml:trace contextRef="#ctx0" brushRef="#br0" timeOffset="20716.7957">12700 15205 0,'25'0'15,"-25"-25"-15,25 1 16,-1-1-1,-24 0 1,0 0-16,25 0 0,-25 1 16,0-1-1,0 0-15,-25 25 16,1 0 0,24 25-1,-25-25-15,25 25 0,0 24 16,0-24-16,0 0 15,25 0-15,-1-25 16,-24 24-16,25-24 16,0-24-1,0 24-15,-25-25 0,0 0 0,25 0 16,-1-24-16,-24 24 16,0 0-16,0 0 0,0 0 15,0 1 1,25 24-16,-25 24 31,25-24-31,-25 25 0,25 25 16,0-25-16,-25-1 15,24-24-15,1 25 0,0 0 0,0-25 16,0 25 0,-1-25-16,1 0 15,0-25-15,-25 0 16,0-24-16,25 24 0</inkml:trace>
  <inkml:trace contextRef="#ctx0" brushRef="#br0" timeOffset="20883.3514">13221 14908 0,'0'0'0,"0"-25"16,-25 25-1,25 25 1,-25-25-16,25 24 0,-25 1 0,1 0 16,24 0-16,-25 0 0,25-1 15,0 1-15,-25 0 0,25 0 16,0 0-16,0-1 15,0 1 1,-25-25 0</inkml:trace>
  <inkml:trace contextRef="#ctx0" brushRef="#br0" timeOffset="21197.3912">13519 14709 0,'0'0'0,"0"-25"16,-25 25-16,0 0 15,25 25 1,0 0-16,0 0 0,-25 0 16,25-1-16,-25 26 0,25-25 15,0 24-15,0-24 0,0 0 16,-24 0-16,24 24 0,0-24 16,0 0-16</inkml:trace>
  <inkml:trace contextRef="#ctx0" brushRef="#br0" timeOffset="21349.9704">13345 15032 0,'0'0'0,"-25"0"0,25-25 16,25 25-1,0 0-15,0 0 0,-1-25 16,1 25-16,50-50 0,-51 50 15</inkml:trace>
  <inkml:trace contextRef="#ctx0" brushRef="#br0" timeOffset="22864.9845">13593 15106 0,'0'0'0,"0"25"16,0-50-1,25 0-15,-25 0 16,25 25-16,-25-24 16,24-1-16,-24 0 0,25-25 0,0 26 15,-25-1-15,0 0 16,-25 25 0,0 0-16,1 0 15,-1 25-15,25 0 16,0-1-16,-25-24 15,25 50-15,0-25 0,0 0 0,25-1 16,24 1 0,-24-25-16,0 0 0,0 0 15,0-49-15,-1 24 16,-24 0-16,25 0 0,-25 0 16,25 1-16,-25-1 0,25 0 15,-25 0 1,0 50-1,0 0 1,0 0-16,0-1 0,0 1 16,0 0-16,25-25 15,-1 0 1,-24-25-16,25 0 0,0 1 16,0-1-1,-25 0 1,0 50-1,0 0-15,25-1 16,-1 1 0,1-25-16,0 0 0,0 25 15,0-25-15,-1 0 0,26 0 16,-25 0-16,0 0 0,-1-25 16,1 25-16,-25-25 0,0 1 15,0-1-15,-25 0 16,1 0-16,24 0 15,-25 25 1,0 0 0,25 25-16,-25 0 15,0 0-15,25 0 0,-24-25 16,24 24-16,0 1 0,-25 0 16,25 0-16,0 0 15,49-25-15,-24 0 16,0 0-16,0-25 0,0 0 0,-25 0 15,49-24-15,-24 24 0,0 0 16,-25 0-16,25 0 0,0-24 16,-25-1-16,24 25 0,-24 1 15,0-1-15,25 0 16,-50 25 0,25 25-16,-24 24 15,-1-24-15,25 0 0,-25 0 16,25 0-16,0 24 0,0 1 15,0-1-15,0-24 0,0 0 16,0 0-16,25 0 0,0-1 16,-1-24-16,1 0 0,0 0 0,0 0 15,0-24-15,-1-1 16,1 0-16,0 0 0,0 0 0,0-24 16,-1 24-16,-24 0 15,0 0-15,0 1 16,-24 24-16,-1-25 15,0 25-15,0 25 0,0-1 16,25 1 0,0 0-16,-24 25 0,24-26 15,0 1-15,0 0 16,0 25-16,24-50 0,1 24 16,0-24-16,0 0 15,0 0-15,-1 0 0,1-24 0,25 24 16,-25-25-16,-1 0 15,26 0-15,-25 0 0,0 1 0,-25-1 16,24 25-16,1-50 0,-25 25 16,0 1-1,-25-1-15,1 25 16,-1 0 0,0 25-16,0-25 0,25 24 15,-25 1-15,1 0 0,24 25 16,0-26-16,0 1 15,0 0-15,24-25 0,1 0 16,0 0 0,-25-25-16,50 0 0,-26 1 15,-24-1-15,25 0 0,0 0 16,-25 0-16,50-49 0,-50 49 16,24 0-16,-24 1 0,0-26 15,25 0-15,-25 26 16,0-1-16,0 0 15,0 50 1,0 0-16,0-1 16,0 1-16,0 0 0,0 25 15,-25-26-15,25 26 16,0-25-16,0 0 0,0-1 0,0 1 16,0 0-16,0 0 0,0 0 15,25-25-15,-25 24 16,0-48-1,25 24 1,-25-50-16</inkml:trace>
  <inkml:trace contextRef="#ctx0" brushRef="#br0" timeOffset="23092.0202">15354 14287 0,'0'0'16,"25"0"-16,-25 25 31,25-25-31,-25 25 0,0 0 16,25 49-16,-1-49 0,-24 0 15,25 25-15,-25-26 0,25 76 16,-25-76-16,0 26 0,0-25 16,0 24-16,0-24 0,-50 50 15,26-51-15,-1 26 0,25-25 0,-25 0 16,-25-1-16,25 1 0</inkml:trace>
  <inkml:trace contextRef="#ctx0" brushRef="#br0" timeOffset="40743.1378">16123 12278 0,'0'-24'125,"0"-1"-110,25 0 17,0 25-1,-25-25-16,24 25 1,1-25 0,0 25-1,0 0 1,0 0 0,-1 25-1,1-25 1,-25 25-1,25-25-15,-25 25 16,0 0 0,0-1-1,0 1-15,0 0 16,0 0-16,0 0 16,-25-25-16,25 24 15,0 1-15,0 0 0,0 0 16,-25 0-16,25-1 15,0 1-15,-24-25 0,24 25 0,0 25 16,-25-50-16,25 24 16,-25 1-1,0-25 1,25 25-16,-25-25 31,1 0-15,24-25-1,0 0 17,24 25 30,1 0-46,0 0-1,0 25 1,0-25-16,-1 0 31,1 0-31,0 0 32,0 0-17,-25-25 32</inkml:trace>
  <inkml:trace contextRef="#ctx0" brushRef="#br0" timeOffset="43112.8784">16470 11733 0,'-24'0'0,"48"0"78,-24 24-47,25-24-31,0 0 16,0 0-1,0 0 1,-25 25 15,0 0 16,-25 0-16,25 0-15,0-1-16,0 1 16,0 0-1,0 0-15,-25-25 0,25 25 16,0-1-16,0 1 16,0 0-1,0 0-15,0 0 16,0-1-1,0 1 1,0 0 0,0-50 77</inkml:trace>
  <inkml:trace contextRef="#ctx0" brushRef="#br0" timeOffset="43351.7264">16470 11956 0,'25'0'31,"0"0"-15,0 0-1,0 0-15,-1 0 0,1 0 16,0 0-16,0-25 15,0 25-15</inkml:trace>
  <inkml:trace contextRef="#ctx0" brushRef="#br0" timeOffset="44548.0846">15974 13146 0,'25'0'94,"0"0"-78,0 0-16,-1 0 15</inkml:trace>
  <inkml:trace contextRef="#ctx0" brushRef="#br0" timeOffset="44703.666">15949 13246 0,'25'0'47,"0"0"-47,0 0 0,-25-25 15,25 25-15,-1 0 0</inkml:trace>
  <inkml:trace contextRef="#ctx0" brushRef="#br0" timeOffset="45128.1426">16371 13022 0,'0'-24'0,"0"48"32,0 1-17,0 0-15,0 0 16,0 0-16,0-1 0,-25 26 16,25-25-16,0 0 15,0 0-15,0-1 0,0 1 16,0 0-16,0 0 0,0 0 15</inkml:trace>
  <inkml:trace contextRef="#ctx0" brushRef="#br0" timeOffset="45535.5181">16520 13072 0,'0'0'0,"0"-25"16,0 0 0,25 25-16,0 0 15,-25 25 1,24-25-16,-24 25 0,25-25 16,-25 25-16,25 0 0,-25-1 15,25 1 1,-25 0-16,0 0 0,0 0 15,-25 0 1,0-1-16,25 1 0,-25 0 16,1-25-1,-1-25 1,25 0-16,0 1 31,25 24-15,-25-25-16,24 25 15,1 0-15,0 0 16,0 0 0,-25 25-16,25-25 15,-1 0-15,1 0 16</inkml:trace>
  <inkml:trace contextRef="#ctx0" brushRef="#br0" timeOffset="46108.9878">16942 13122 0,'0'0'0,"24"0"0,-24-25 16,25 25-16,-25-25 16,25 0-16,-25 0 15,25 25-15,-25-24 16,0-1-16,0 0 15,0 0-15,-25 0 16,0 25 0,0 0-16,1 25 15,-1-25-15,25 25 16,-25 0-16,25 0 16,0-1-16,-25-24 15,25 25-15,0 0 0,0 0 16,0 0-1,25-25-15,-25 24 0,25-24 16,-25 25-16,25-25 0,-25 25 16,0 0-16,24-25 0,1 25 15,0 0 1,-25-1-16,25-24 0,-25 25 16,0 0-1,-25-25 1,25 25-16,-25-25 15,0 0-15,1 0 16,-1 0-16,0 0 31,25-25-31,0 0 0,-25 25 16,25-25-16,0 1 16,25-1-16,0 0 15,24 0-15,-49 0 16,25 25-16,-25-25 0,25 25 15,0-24-15</inkml:trace>
  <inkml:trace contextRef="#ctx0" brushRef="#br0" timeOffset="47275.5965">15801 14585 0,'0'-25'31,"24"25"0,1 0-15,0 0-1,0 25-15,0-25 16,-1 0 0,1 0-16</inkml:trace>
  <inkml:trace contextRef="#ctx0" brushRef="#br0" timeOffset="47427.1939">15825 14734 0,'-24'0'0,"48"0"31,1 0-31,0 0 16,0 0-16,0-25 16</inkml:trace>
  <inkml:trace contextRef="#ctx0" brushRef="#br0" timeOffset="48015.4063">16321 14139 0,'0'0'0,"0"-25"0,0 0 15,0 0 1,25 25-16,0 0 16,0 0-16,0 0 15,0 0-15,-1 0 0,1 0 16,0 25-16,0-25 15,-25 25-15,25 0 0,-25-1 16,0 1-16,0 0 16,0 0-16,0 0 0,0-1 15,0 1-15,-25 0 0,0 0 16,0 0 0,0-25-16,1 0 31,-1 0-31,0 0 15,25-25 1,0 0-16,0 0 16,25 25-1,0 0 1,-25-25-16,24 25 0,1 0 16,0 0-16,0 0 15,0 0-15,-25 25 0,24-25 16,1 0-1,-25 25-15,25-25 0,0 0 16,-25-25 0,25 25-16,-25-25 15</inkml:trace>
  <inkml:trace contextRef="#ctx0" brushRef="#br0" timeOffset="48637.129">16867 13940 0,'0'-25'15,"0"1"1,0-1 0,0 0-1,0 0 1,-25 25-16,1 0 31,-1 0-31,0 0 31,25 25-15,0 0 0,0 0-16,0-1 15,0 1 1,25 0 0,0 0-1,-1-25-15,-24 25 16,25-25-16,-25 24 15,-25 1 1,1-25 0,-1 0-1,0 0 17,25-25-32,0 1 15,0-1 1,0 0-16,25 0 15,0 25-15,24-25 32</inkml:trace>
  <inkml:trace contextRef="#ctx0" brushRef="#br0" timeOffset="49266.6739">16272 14858 0,'25'0'62,"-1"0"-46,1 0-1,0 0 1,0-25 0</inkml:trace>
  <inkml:trace contextRef="#ctx0" brushRef="#br0" timeOffset="50054.8383">16371 14858 0,'0'-25'15,"25"25"32,0 25-31,0 0-1,-25 0 1,0-1-16,0 26 16,0-25-1,0 0-15,-25-25 0,25 24 16,0 1-16,-25 0 0,0-25 15,25 25-15,-25-25 16,0 0 0,1 0-1,24-25-15,0 0 16,0 0 0,24 25-16,1 0 15,-25-24-15,25 24 16,0 0-1,-25 24 1,25-24-16,-25 25 16,25-25-16,-1 0 15,1 0 1,0 0-16,-25-25 16,25 25-16</inkml:trace>
  <inkml:trace contextRef="#ctx0" brushRef="#br0" timeOffset="50554.458">16619 14709 0,'0'0'0,"0"-25"31,25 25-15,0 0-16,0 0 15,-1 0 1,-48 0 31,24 25-32,-25 0 1,0 0 0,0 0-16,25-1 15,0 1-15,0 0 16,0 0-16,0 0 16,0-1-16,0 1 15,25 0 1,0 0-16,0-25 15,-50 0 32,0 0-31,0 0-16</inkml:trace>
  <inkml:trace contextRef="#ctx0" brushRef="#br0" timeOffset="51004.2691">16942 14684 0,'0'25'47,"-25"-25"-47,25 25 16,-25 0-16,25 0 15,-25-1 1,25 1-16,0 0 0,-25 0 15,25 0-15,0 24 16,0-24-16,0 0 0,25 0 16,-25-1-1,25-24-15,0 0 16,0-24-16,-25-1 16,0 0-16,0 0 15,-25 25 1,0 0-16,0 0 15,0 25-15,1-25 0,-1 25 16,0 0-16,0-25 0,0 24 16</inkml:trace>
  <inkml:trace contextRef="#ctx0" brushRef="#br0" timeOffset="58148.0018">10914 2530 0,'-25'25'16,"25"0"0,0-1-1,25 26 1,0-25-16,-25 0 16,0 0-16,0-1 0,0 51 0,0-50 15,0-1-15,-25 51 16,25-1-16,-25-49 0,25 0 15,0 24-15,0-24 0,0 0 16,0 25-16,0-26 16</inkml:trace>
  <inkml:trace contextRef="#ctx0" brushRef="#br0" timeOffset="58398.8717">11336 2704 0,'25'0'0,"-25"25"16,0 24-1,0-24-15,-25 0 16,25 0-16,-25-1 0,25 1 15,-25 50-15,25-51 0,-25 1 16,25 25-16,0-25 0,-24 24 16,-1 1-16,25-25 0,-25-25 15,25 24-15</inkml:trace>
  <inkml:trace contextRef="#ctx0" brushRef="#br0" timeOffset="58712.0438">10716 3026 0,'0'0'0,"0"25"0,0 0 0,0 0 15,0-1-15,24 26 0,-24-25 16,25 0-16,-25-1 0,25-24 15,0 25-15,24 0 0,-24 0 16,0-25-16,0 0 0,0 0 16,24 0-16,-24-25 0,0 0 15,0 0-15,-1 1 0,51-26 16,-50 25-16,0 0 16,49-49-16,-49 49 15,49-49-15,-24 24 0,-1 25 0,-24-24 16</inkml:trace>
  <inkml:trace contextRef="#ctx0" brushRef="#br0" timeOffset="59949.8025">25474 1935 0,'0'25'62,"0"-1"-62,0 1 16,0 0 0,0 0-16,-24 0 0,24-1 15,0 1-15,0 25 0,0-1 16,-25-24-16,25 0 0,0 0 16,0 24-16,0-24 0,0 0 15</inkml:trace>
  <inkml:trace contextRef="#ctx0" brushRef="#br0" timeOffset="60215.0928">25722 2084 0,'0'0'0,"0"24"32,0 1-17,-24 0-15,-1 49 16,0-24-16,25-25 16,-50 74-16,50-74 15,-24 0-15,24-1 0,-25 1 16,25 0-16</inkml:trace>
  <inkml:trace contextRef="#ctx0" brushRef="#br0" timeOffset="60504.3188">25226 2208 0,'0'0'0,"-24"24"16,24 1-16,0 0 16,0 25-16,24-26 15,1 1-15,0 0 16,0 0-16,0 0 0,-25-1 16,24-24-16,-24 25 0,25-25 0,-25 25 15,25-25-15,0 0 0,-25 25 16,25-25-16,-1 0 15,1 0-15,25-25 0,-1 0 0,-24 0 16,25 25-16,-25-24 0,49-26 16</inkml:trace>
  <inkml:trace contextRef="#ctx0" brushRef="#br0" timeOffset="72911.3051">16297 3125 0,'0'-24'0,"0"48"141,0 1-125,0 0-16,0 0 15,-25 24-15,25-24 0,0 0 0,0 0 16,-25 0-16,25-1 0,0 1 16,0 0-16,0 0 15,0 0-15,0-50 47,0 0-31,-25 0-16,25 0 15,0 1-15,0-1 0,0-25 16</inkml:trace>
  <inkml:trace contextRef="#ctx0" brushRef="#br0" timeOffset="73387.0332">16222 3150 0,'0'0'0,"25"0"16,-25-25-16,25 1 0,-25-1 15,25 0 1,-1 25 0,1 0-1,0 0-15,0 0 16,0 0-16,-25 25 0,25-25 16,-1 25-16,-24-1 0,0 1 15,-24 0 1,24 0-16,-25-25 0,25 25 15,-25-25-15,-25 24 16,25 1-16,1-25 16,-1 0-1,50 0 32,-1 0-31,1 0-16,0 0 15,0 25-15,0-25 16,0 25-16,-1-25 16,-24 25-16,0-1 15,-24 1 17,-26-25-32,25 25 15,0-25-15,0 0 16,1 0-1,24-25 1,24 25 0,-24-25-16</inkml:trace>
  <inkml:trace contextRef="#ctx0" brushRef="#br0" timeOffset="73582.5801">16570 3225 0,'0'24'16,"0"1"0,0 0-1,0 0 1,0 0 0</inkml:trace>
  <inkml:trace contextRef="#ctx0" brushRef="#br0" timeOffset="73741.1308">16545 3125 0,'0'0'0,"25"25"47,-1-25-47,1 0 15,-25 25 1</inkml:trace>
  <inkml:trace contextRef="#ctx0" brushRef="#br0" timeOffset="74036.009">16694 3200 0,'0'0'0,"24"0"0,-24 25 16,0-1 0,0 1-16,0 0 15,0 0-15,0 0 16,25-25 15,-25-25-15,0 0-16,25 25 0,-25-25 15,25 25-15,-25-25 0,25 1 16,-25-1 0,24 25-16,-24 25 31,25-25-31,-25 24 0,0 1 15,0 0-15,0 0 16,0 0 0,50-25-1,-25 0-15,-25-25 16,24 25-16</inkml:trace>
  <inkml:trace contextRef="#ctx0" brushRef="#br0" timeOffset="74823.388">17066 3225 0,'0'-25'16,"-25"25"15,0 0-31,0 0 0,0 25 16,1-1-16,24 1 15,-25-25-15,25 25 16,49-25 15,-24 0-31,0 0 0,0-25 16,0 0-16,-1 25 15,-24-24-15,25 24 16,-25 24 15,-25 1-15,25 0-16,0 0 16,25-25 15,-25-25-31,25 25 15,0-25 1,-25 0-16,25 25 0,-25 25 63,0 0-63,0 0 15,24-25 16,-24-25-31,25 0 16,0 0 0,-25 1-16,0-1 31,-25 25 0,25 25-31,0-1 16,25-24 15,-25-24-15,25 24-16,-25-25 15,25 25 1,-25 25 0,0-1-16,0 1 15,0 0-15,0 0 0,0 0 0,0 24 16,0-24-16,0 0 15,0 0-15,0 24 0,0-24 0,-25 25 16,25-26-16,0 1 0,-25 0 16,0 0-16,0 0 0,25 0 15,-24-25-15,-1 0 0,0 0 16,0-25-16,25 0 16,0 0-16,0 0 15,0 0-15,25-24 0</inkml:trace>
  <inkml:trace contextRef="#ctx0" brushRef="#br0" timeOffset="108070.8057">22002 3696 0,'25'0'16,"-1"0"15,-24-25 47,25 25-62,-25-25-1,0 0 16,0 1 1,-25 24-32,25-25 15,-24 25-15,-1-25 16,0 25 0,0 0-1,25-25-15,-25 25 0,-24 0 16,24 0-1,0 0-15,0-25 0,1 25 16,-1 0-16,0 0 16,0 0-16,0 0 15,0 0-15,1 0 16,-1 0-16,0 0 16,0 0-16,0 0 15,1 0-15,-1 0 16,0 0-16,0 25 15,0-25-15,1 0 16,-1 0-16,0 25 16,0-25-16,0 0 15,25 25-15,-24-25 16,-1 25-16,0-1 31,0-24-31,25 25 16,-25 0-1,25 0-15,-24 0 16,24 0 0,0-1-1,0 1 1,0 0-16,24-25 16,-24 25-16,0 0 15,25-1 1,-25 1-16,25 0 15,0-25 1,-25 25-16,25-25 0,-1 0 16,1 25-16,0-25 0,-25 24 15,25-24-15,0 25 16,-1-25-16,1 0 0,-25 25 16,25-25-16,0 0 15,0 25-15,-1-25 16,1 0-16,0 0 0,25 0 15,-50 25-15,24-25 16,1 0-16,0 0 16,0 0-16,0 0 15,0 0-15,-1 0 16,1 0-16,0 0 0,0 0 16,0 0-16,-1 0 0,1 24 15,0-24-15,0 0 16,0 0-16,-1 0 15,-24-24-15,25 24 0,0 0 16,0 0-16,-25-25 16,25 25-16,-1 0 15,-24-25-15,25 25 16,0-25 0,0 25-16,-25-25 15,25 25-15,-25-24 16,24 24-16,-24-25 0,25 25 15,-25-25 1,0 0 0,0 0-16,0 1 31,0-1-31,0 0 16,0 0-1,0 0-15,-25 25 16,25-24-16,-24-1 15,-1 0 1,0 0 0,25 0-16,-25 25 15,25-25-15,-25 25 0,25-24 0,-24-1 16,-1 0 0,0 25-16,0-25 15,0 25 1,1-25-16,-1 25 15,25-24-15,-25 24 0,0 0 16,0 0-16,1 0 16,-1 0-16,-25 0 15,25 0-15,1 0 16,-1 0-16,0 0 0,0 0 16,0 0-16,0-25 15,1 25-15,-1 0 16,0 0-16,0 0 15,0-25-15,1 25 16,-1 0-16,0 0 16,0 0-16,0 0 15,1 0-15,-1 25 16,0-25-16,0 0 0,0 0 16,1 0-16,-26 25 15,25-25-15,0 0 0,1 0 16,-1 0-16,25 24 0,-25-24 15,0 0-15,0 25 16,1-25 0,24 25-16,-25 0 15,25 0 1,-25-1 0,25 1-16,0 0 15,0 0-15,0 0 16,0 0-1,0-1-15,0 1 16,0 0-16,0 0 16,0 0-16,25-25 15,-25 24-15,25 1 16,-25 0-16,24 0 31,1 0-31,-25-1 16,25-24-16,0 25 0,0-25 15,-1 25-15,1-25 16,-25 25-16,25-25 16,0 0-16,0 25 0,-1-25 15,1 0-15,0 24 16,0-24-16,0 0 0,-1 25 16,1-25-16,0 0 15,0 0-15,-25 25 0,25-25 0,-1 0 16,1 0-16,0 0 15,0 0-15,-25 25 0,25-25 0,-1 0 16,1 0-16,0 0 0,0 0 16,0 0-16,24 0 15,-24 0-15,0 0 16,0 0-16,0 25 16,-1-25-16,1 0 0,0 0 15,0 0-15,0 0 16,-1-25-1,1 25 1,0 0-16,-25-25 16,25 25-16,0-25 15,-1 25-15,1-25 16,0 25-16,-25-24 16,25 24-1,-25-25-15,25 25 16,-25-25-1,24 25-15,-24-25 0,25 0 16,-25 1 0,0-1-1,0 0 1,25 25 0,-25-25-16,0 0 0,0 1 15,0-1 1,0 0-1,0 0 1,0 0-16,0 1 16,-25 24-1,25-25-15,0 0 16,-25 25-16,25-25 16,-24 25-1,24-25-15,-25 25 16,25-25-16,-25 25 15,25-24-15,-25 24 0,25-25 16,-25 25 0,1 0-16,24-25 15,-25 25-15,0 0 16,0 0-16,0 0 16,1-25-16</inkml:trace>
  <inkml:trace contextRef="#ctx0" brushRef="#br0" timeOffset="152555.7909">26665 4266 0,'25'0'0,"0"-24"47,-1 24 0,-24-25-16,0 0-15,25 25-16,-25-25 16,0 0 15,0 1-15,-25 24-1,25-25-15,-24 25 0,24-25 31,-25 25-31,0 0 16,0-25 0,0 25-1,1 0 1,-1 0-16,0-25 31,0 25-31,0 0 31,1 0-31,-1 0 16,0 0-16,25 25 16,-25-25-1,0 0 1,1 0 0,24 25-16,-25-25 15,0 25-15,25 0 31,-25-25-31,25 24 16,0 1 0,-25-25-16,25 25 0,0 0 15,0 0 1,0-1 0,0 1-1,0 0 1,25 0-1,0 0 1,0-1-16,0-24 16,-25 25-1,24 0 1,1-25-16,0 0 16,-25 25-16,25-25 0,0 0 15,-1 0-15,1 0 16,-25 25-16,25-25 15,0 0 1,0 0-16,-1 0 16,1 0-1,0 0 1,0-25 0,0 25-1,-1-25 1,1 0-1,0 25 17,-25-25-32,25 25 31,-25-24-31,0-1 16,0 0 15,0 0-16,0 0 1,0 1 15</inkml:trace>
  <inkml:trace contextRef="#ctx0" brushRef="#br0" timeOffset="157708.8626">23068 4440 0,'25'0'157,"0"0"-157,0 0 15,0 25 1,-1-25 0,1 0-16,0 0 15,0 0 1,0 0-1,-1 0-15,1 0 0,0 0 16,0 0 0,0 0-16,-25-25 0,24 25 15,1 0-15,0 0 16,-25-25-16,25 25 16,0-25-16,-1 25 15,-24-24-15,25 24 16,-25-25-16,25 25 15,-25-25 1,25 25-16,-25-25 0,0 0 31,25 1-31,-25-1 16,0 0 0,0 0-1,-25 25-15,0 0 16,25-25-16,-25 1 15,0 24-15,1 0 16,24-25-16,-25 25 16,0 0-16,25-25 15,-25 25-15,0 0 16,1 0-16,-1 0 16,0 0-1,0 0-15,0 0 0,1 0 16,-1 0-16,0 0 0,0 0 15,0 0-15,25 25 16,-24-25-16,-1 0 0,0 25 16,0-25-16,25 24 15,-25 1-15,1-25 0,24 25 16,-25-25-16,25 25 0,-25-25 16,25 25-16,0-1 0,0 1 15,25 0 1</inkml:trace>
  <inkml:trace contextRef="#ctx0" brushRef="#br0" timeOffset="159233.5512">24309 4415 0,'0'0'0,"24"0"94,-24 25-79,25-25-15,0 0 16,0 0 0,0 0-16,-1 25 15,1-25-15,0 0 16,0 0-1,0 0 1,-1 0 0,1 0-1,-25-25-15,25 25 0,0 0 16,-25-25 0,25 25-16,-1 0 15,1 0-15,-25-25 16,25 25-16,0 0 15,0 0 32,-25-24-31,24 24 0,-24-25-1,25 25-15,0-25 16,-25 0 15,0 0 0,0 1-15,25 24 0,-25-25-16,0 0 31,-25 25-31,25-25 15,-25 25-15,25-25 16,-25 25 0,25-24-16,-24 24 15,-1 0-15,25-25 16,-25 25-16,0 0 16,0 0-16,1 0 15,-1-25-15,0 25 16,0 0-1,0 0-15,1 0 16,-1 0-16,0 0 16,0 25-16,0-25 0,1 0 15,-1 0-15,0 25 0,0-25 16,25 24-16,-25-24 0,1 0 16,24 25-16,-25 0 15,0-25-15,25 25 0,0 0 16,25-25-1</inkml:trace>
  <inkml:trace contextRef="#ctx0" brushRef="#br0" timeOffset="162188.5748">25450 4440 0,'-25'0'0,"50"0"109,-1 0-93,1 0-1,0 25-15,0-25 16,0 0-16,-1 0 15,1 0-15,0 0 0,0 0 0,0 0 16,24-25-16,-24 25 16,0 0-1,0 0-15,-1 0 32,-24-25-17,25 25-15,0 0 16,0-25-1,0 25 1,-25-24-16,25 24 16,-25-25-1,24 25-15,-24-25 0,0 0 16,25 25 0,-25-25-1,0 1-15,0-1 16,0 0-1,-25 25 1,25-25-16,-24 25 16,24-25-16,-25 25 0,0-24 15,0 24 1,0 0-16,0 0 0,1 0 16,-1-25-16,0 25 15,0 0-15,0 0 16,1 25-16,-26-25 0,50 24 15,-25-24-15,0 0 0,1 0 16,-1 25-16,0-25 16,25 25-16,-25-25 15,25 25-15,0 0 16,25-25 0,0 24-1</inkml:trace>
  <inkml:trace contextRef="#ctx0" brushRef="#br0" timeOffset="199110.9245">12005 13866 0,'-24'0'172,"24"-25"-157,-25 25-15,0 0 16,25-25-16,-25 25 0,25-25 16,-25 25-16,1-24 15,24-1 1,-25 25-16,25-25 16,0 0-16,-25 25 15,25-25-15,-25 25 16,25-24-16,0-1 0,-25 25 0,25-25 15,-24 25 1,24-25-16,0 0 16,-25 1-16,25-1 15,0 0-15,0 0 16,0 0 0,0 1-16,0-1 0,0-25 15,0 25-15,0 1 16,0-1-16,0-25 15,0 25-15,25 25 16,-25-25-16,0 1 0,0-1 16,0 0-16,24 0 15,-24 0-15,25 1 0,-25-1 16,0 0-16,0 0 16,25 0-16,-25 1 0,0-1 15,25 25-15,-25-25 0,0 0 16,25 0-16,-25 1 0,0-1 15,24 0-15,-24 0 16,25 0-16,-25 1 0,0-1 16,0 0-1,0 0 1,-25 50 31,1 0-47,24 0 15,-25-1-15,0-24 0,25 25 16,-25 0-16,0-25 16,25 25-16,-24-25 15,24-25 17,0 0-17,24 25-15,1-49 16,0 49-1,-25-25 1,25 0-16,0 0 16,-25 50 15,24 0-15,1 0-16,0-1 15,0 1-15,24 0 16,-24-25-16,0 25 0,0-25 15,0 0-15,-1 0 16</inkml:trace>
  <inkml:trace contextRef="#ctx0" brushRef="#br0" timeOffset="554393.9607">23515 7218 0,'0'-25'94,"0"1"-63,0-1-15,0 0 0,0 0-1,-25 0 1,0 1-1,0 24 1,25-25 0,-24 25-16,-1 0 15,0 0 1,0 0 0,0 0-1,1 0-15,-1 0 16,0 0-1,0 0-15,0 0 16,25 25 0,-24-25-16,24 24 15,-25-24-15,0 25 16,0 0 0,0-25-1,25 25 1,0 0-1,-24-1 1,24 1 0,0 0-16,0 0 15,24 0 1,-24-1 0,25-24-1,-25 25-15,25-25 0,-25 25 16,25-25-16,-25 25 15,25-25-15,-1 0 16,1 25-16,0-25 16,0 0-1,0 0-15,-1 0 16,1 0 0,0 0-16,0 0 15,0-25 1,-1 25-16,1 0 15,0-25 1,0 25-16,-25-25 16,25 0-1,-1 25-15,-24-24 16,25-1-16,-25 0 16,0 0-16,0 0 15,-25 25 1,25-24-16,-24 24 15,-1 0 1,0 0 0</inkml:trace>
  <inkml:trace contextRef="#ctx0" brushRef="#br0" timeOffset="556166.2692">23515 7565 0,'0'-24'47,"0"-1"-1,0 0-14,-25 25-17,25-25 1,-25 0 0,0 25-1,25-24 1,-24 24-16,-1 0 15,0 0-15,25-25 16,-25 25-16,0 0 16,1 0-1,-1 0 1,0 0 0,0 0-1,0 25 1,25-1-1,-24-24-15,-1 0 16,0 25 0,0 0-1,25 0 1,-25-25 0,25 25-1,0-1 1,0 1-1,0 0 1,-24-25 0,24 25-1,0 0 1,24-25 0,1 24-1,0 1 16,0-25-15,-25 25 0,25-25-1,-25 25 1,24-25-16,1 0 31,-25 25-31,25-25 0,0 0 16,0 0-1,-1 0 1,1 0 0,0 0-1,0 0 1,-25-25 0,25 25-16,-1 0 15,1 0 1,0-25-1,0 25 1,0-25 0,-1 25-1,-24-25 1,25 25 0,-25-24-16,0-1 31,25 25-16,-25-25 17,-25 0 30,0 25-15,1 0-16</inkml:trace>
  <inkml:trace contextRef="#ctx0" brushRef="#br0" timeOffset="615464.3724">23639 7417 0,'-25'0'110,"0"0"-110,0 24 15,1-24-15,-26 25 16,25-25-16,0 25 0,1-25 16,-1 25-16,0 0 0,0-25 15,0 24-15,1-24 16,-1 0 15,25-24-15,0-1-1,0 0-15,0 0 16,25 25-16,-25-25 16,0 50 15,24-25-31,1 25 16,-25 0-16,50 0 15,-50-1-15,25-24 0,-1 25 16,1 0-16</inkml:trace>
  <inkml:trace contextRef="#ctx0" brushRef="#br0" timeOffset="618657.3606">28848 7541 0,'0'0'0,"0"-25"16,0 0-1,0 0-15,-25 25 16,25-25-16,-25 1 16,0-1-16,1 25 15,-1-25-15,0 25 16,0 0-16,0 0 0,1 0 16,-1 0-16,-50 0 0,51 25 15,-1-25-15,-25 25 0,25-25 16,-24 49-16,24-49 0,0 25 15,25 0-15,-25 0 0,1-1 16,24 26-16,-25 0 0,25-26 16,0 1-16,0 0 0,0 25 0,49-1 15,-24-24-15,0 0 0,25-25 16,-1 25-16,50-25 0,-49 0 16,0 0-16,-1 0 0,26-25 15,-26 25-15,26-50 0,-51 25 16,26-49-16,-25 24 15,-25 26-15,0-51 0,0 26 0,0 24 16,-25-25-16,25 25 16,-50-24-16,26 49 0,-1-25 0,0 25 15,0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4:59:24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4887 3249 0,'0'-24'0,"0"-1"31,0 0 31,-25 25-30,25 25-1,0 0-16,0-1 1,0 1-16,-25 0 16,25 0-16,0 0 15,0-1-15,0 26 0,0-25 16,0 0-16,0-1 16,0 1-16,25 0 0,0-25 15,-25 25 1,24-25-16,1 0 15,-25-25-15,25 25 16,0-50-16,0 26 0,-1-26 16,1 25-16,0-49 15,0 49-15,-25 0 16,25 0-16,-1 1 0,-24-1 16,0 50 15,0-1-31,0 1 0,0 25 15,0-25-15,0-1 16,0 1-16,0 0 0,0 0 16,0 0-16,0-1 0,0 1 0,0 0 15,0 0-15,0 0 16,0-1-16,25-24 31</inkml:trace>
  <inkml:trace contextRef="#ctx0" brushRef="#br0" timeOffset="245.3334">5407 3225 0,'0'0'0,"25"0"46,25 0-46,-25 0 16,-1 0-16,1 0 0,0 0 16,0 0-16,0 0 15,-25-25 1,-25 25 15</inkml:trace>
  <inkml:trace contextRef="#ctx0" brushRef="#br0" timeOffset="402.9129">5531 3200 0,'-24'0'31,"24"25"-31,0-1 16,0 1-16,-25 0 0,25 0 15,0 0 1,0 24-16,0-24 0,0 0 0,0 0 16,0-1-16,0 26 0,0-25 15,0 0 1,25-25-16</inkml:trace>
  <inkml:trace contextRef="#ctx0" brushRef="#br0" timeOffset="790.6875">5854 3200 0,'0'0'0,"25"0"15,0 0 1,-1 0 0,1-25-16,50 25 0,-51 0 15,1 0-15,25 0 0,-25 0 0,-1 0 16,-48 0 15,-1 0-31,0 0 16,0 0-16,0 0 0,1 0 15,-1 0-15,0 0 0,25 25 16,-25-25-16,25 25 16,-25-25-16,25 24 15,0 1 1,0 0-16,0 0 0,0 0 16,0-1-16,0 26 0,-24-25 15,24 0-15,0-1 0,0 1 0,0 25 16,0-25-16,0-1 15</inkml:trace>
  <inkml:trace contextRef="#ctx0" brushRef="#br0" timeOffset="957.2342">5978 3398 0,'25'0'31,"0"0"-15,-1 0-16,1 0 16,25 0-16,-25 0 0,-1 0 15,1 0-15</inkml:trace>
  <inkml:trace contextRef="#ctx0" brushRef="#br0" timeOffset="1171.0245">6573 3324 0,'0'0'0,"25"0"15,0 0 1,0 0 0,-1 0-16,1 0 0,0 0 15,0 0-15,0-25 16,24 25-16,-24-25 0,0 25 15,-25-25-15,25 25 16</inkml:trace>
  <inkml:trace contextRef="#ctx0" brushRef="#br0" timeOffset="1588.9057">7193 3225 0,'0'0'0,"25"0"16,-25-25-16,25 25 15,0 0-15,-25-25 0,25 25 16,-1-25 0,1 0-16,-25 1 15,0-1-15,0 0 16,-25 25-16,25-25 16,-24 25-16,24-25 0,-50 25 15,25 0-15,0 0 16,1 25-16,24 0 0,0 0 15,0 0-15,0 24 16,0-24-16,24 0 16,-24 0-16,25-1 15,-25 1-15,25 25 0,-25-25 0,0-1 16,0 1-16,0 0 0,0 0 16,0 0-16,-25-25 0,25 24 15,-25-24-15,1 0 16,24-24-16,0-1 15,0 0-15,0 0 16,0 0 0,24 1-16,26-26 0,-25 50 15,-25-25-15,25 25 0,-1-25 16</inkml:trace>
  <inkml:trace contextRef="#ctx0" brushRef="#br0" timeOffset="2171.3423">4986 4341 0,'-25'0'0,"50"0"0,-50-25 0,25 50 47,0 24-47,0-24 15,0 0-15,0 0 0,0 24 16,0 1-16,0-25 0,0 0 16,25-1-16,0-24 15,-1 0-15,1-24 16,-25-1-16,25 0 0,0 0 0,24-49 15,-24 49-15,-25 0 0,25-24 16,0 24-16,-25 0 16,25 0-16,-25 50 15,0 0 1,0 0-16,0 24 0,0-24 16,0 0-16,-25 24 0,25 1 15,0-25-15,0 0 16,25-25-1,-25-50 1</inkml:trace>
  <inkml:trace contextRef="#ctx0" brushRef="#br0" timeOffset="2333.9136">5457 4266 0,'0'0'0,"0"-24"0,25 24 31,0 24-16,-1-24-15,1 0 16,0 0-16,25 0 0,-26 0 0,1 0 16,25 0-16,-25 0 15,-1 0-15</inkml:trace>
  <inkml:trace contextRef="#ctx0" brushRef="#br0" timeOffset="2510.0569">5655 4217 0,'0'0'0,"0"25"0,-24-25 16,24 24-16,-25-24 0,25 25 15,-25 0-15,25 0 0,0 0 16,0-1-16,0 26 16,0-25-16,0 0 0,0-1 15,0 1-15,0 25 0,-25-25 16,25-1-16,0 1 0,0 0 16,25-50 15</inkml:trace>
  <inkml:trace contextRef="#ctx0" brushRef="#br0" timeOffset="2831.7197">5879 4316 0,'0'-25'16,"0"50"-16,25-50 0,-1 25 16,1 0-1,25 0-15,-25 0 16,-1 0-16,1 0 0,0 0 15,0 0-15,0 0 0,-25-25 32,-25 25-32,0 0 15,0 0-15,0 0 16,1 0 0,24 25-16,-25-25 0,25 25 15,0 0-15,-25 0 0,25-1 16,-25 1-16,25 25 15,-25-25-15,25-1 0,0 1 0,0 0 16,-24 49-16,24-49 16,0 0-16,0 0 15</inkml:trace>
  <inkml:trace contextRef="#ctx0" brushRef="#br0" timeOffset="2958.3818">5928 4490 0,'0'0'0,"0"-25"0,25 25 31,0 0-15,0 0-16,24 0 15,26 0-15,-50 0 0</inkml:trace>
  <inkml:trace contextRef="#ctx0" brushRef="#br0" timeOffset="3358.3118">6598 4415 0,'25'0'0,"0"0"47,-1 0-47,1 0 16,25 0-16,-25 0 16</inkml:trace>
  <inkml:trace contextRef="#ctx0" brushRef="#br0" timeOffset="3765.3537">7293 4142 0,'0'0'16,"-25"25"-1,25 0-15,-25-25 16,25 25-16,0 24 0,-25-24 16,25 25-16,0-25 0,0-1 15,-25 1-15,25 25 0,0-25 0,0-1 16,0 1-16,-24 0 16,24 0-16,0 0 15,0-50 1</inkml:trace>
  <inkml:trace contextRef="#ctx0" brushRef="#br0" timeOffset="4039.6187">7491 4192 0,'0'-25'16,"0"50"-1,0 25 1,0-26-16,0 1 0,-25 0 15,25 0-15,-25 49 0,25 1 16,0-51-16,0 1 0,0 0 16,25 0-16,0-25 15,0 0-15,0 0 0,-1-25 16,1 25-16,-25-25 0,0 0 16,0 1-1,-25 24-15,25-25 0,-24 25 16,-1 0-16,0 0 0,-25 25 0,50-1 15,-24 1-15,-1-25 16</inkml:trace>
  <inkml:trace contextRef="#ctx0" brushRef="#br0" timeOffset="22847.6621">7541 3274 0,'-25'0'16,"25"-25"156,25 25-156,-1 0-16,-24-24 0,25 24 15,0-25 1,0 0-16,0 0 15,24 0-15,1 1 16,-25 24-16,-1-25 16,1 0-16,50 0 0,-51 0 0,26 1 15,-25 24-15,0-25 0,0 0 16,49 0-16,-49 25 0,-25-25 16,25 25-16,-1-24 15</inkml:trace>
  <inkml:trace contextRef="#ctx0" brushRef="#br0" timeOffset="23747.8049">8706 2381 0,'0'-25'16,"0"1"0,25 24 31,-25 24-47,0 1 15,0 25 1,0-25-16,0-1 15,0 1-15,0 0 0,0 25 16,0-26-16,0 1 0,0 0 16,0 0-16,0-50 47,0 0-32</inkml:trace>
  <inkml:trace contextRef="#ctx0" brushRef="#br0" timeOffset="24548.6542">8979 2232 0,'0'0'16,"25"0"-16,-25-24 15,25 24-15,-25 24 16,0 1-16,25 0 15,-25 0-15,0 0 0,0 24 16,25-24-16,-25 25 0,0-26 16,0 1-1,0 0-15,-25 0 0,25 0 0,-25-25 16,25-25 15,0 0-15,25 25-16,-25-25 0,25 25 15,-25-25-15,24 1 16,1 24-16,0 0 0,0 0 16,0 0-16,-25 24 15,24-24-15,-24 25 0,0 0 16,0 0 0,-24-25-16,24 25 15,-25-25 1,25-25-1,25 25 1,-25-25-16,49 0 0,-24 25 16,-25-25-16,25 25 15,0-24-15,-25 48 32,0 1-17,0 0 1,24-25-1,26 0 1,-50-25-16,25 25 0,-25-25 16,25 25-16,-1-24 15,1-1-15,-25 0 16,25 25 0,-25 25 15,0 0-16,0-1-15,0 1 16,0 0-16,0 25 16,0-26-16,0 1 0,0 0 15,-25 0-15,25 25 16,0-1-16,0-24 0,-25 0 0,25 0 16,-24-1-16,24 1 0,-25 0 0,25 0 15,-25-25-15,0 25 16,25-75-1,0 25-15,0 0 16,0-24-16</inkml:trace>
  <inkml:trace contextRef="#ctx0" brushRef="#br0" timeOffset="24737.9047">9699 2282 0,'0'0'0,"24"0"0,-24 25 15,0 0 1,0-1-16,0 1 16,0 25-16,0-25 15,0-1-15,0 1 16,0 0-16,0 0 16</inkml:trace>
  <inkml:trace contextRef="#ctx0" brushRef="#br0" timeOffset="24905.4591">9674 2555 0,'-25'0'16,"50"0"0,24 0-16,-24-25 15,0 25-15,0 0 16,0-25-16,24 25 0,-24 0 0,0-25 15</inkml:trace>
  <inkml:trace contextRef="#ctx0" brushRef="#br0" timeOffset="25166.8218">9947 2505 0,'0'25'0,"0"0"16,0 0-16,24-25 31,1-25-31,0 0 16,0 0-16,-25 0 15,0 1-15,0-1 16,-25 25 0,0 0-16,0 0 15,25 25-15,-24-25 0,24 24 16,-25-24-16,25 25 16,0 0-16,49 0 15,-24-25-15,0 0 0,0 0 16,0 0-16,24 0 0,-24 0 15</inkml:trace>
  <inkml:trace contextRef="#ctx0" brushRef="#br0" timeOffset="28014.3607">8954 2952 0,'0'-25'0,"0"50"78,0 0-47,0-1-31,0 1 16,0 0-16,0 0 15,0 0-15,0-1 0,0 1 16,-24 0-16,24 0 0,0 0 16,0-1-16,0 1 0,0 0 0,0 0 15,0 0-15,0-1 16,0 1 0,-25-25-1,0 0 1</inkml:trace>
  <inkml:trace contextRef="#ctx0" brushRef="#br0" timeOffset="28241.7514">8781 3299 0,'0'25'47,"0"0"-31,25 24-16,-1-24 15,1 0 1,-25 0-16,25-25 0,0 0 16,-25 24-16,25-24 15,-1 0-15,1 0 0,0-24 16,0-1 0,-25 0-16</inkml:trace>
  <inkml:trace contextRef="#ctx0" brushRef="#br0" timeOffset="28517.7666">8706 3572 0,'0'0'0,"-24"25"0,-1-25 16,0 24-1,25 1 1,-25-25-16,25 25 0,-25 0 15,25 0-15,0 0 16,-24-25-16,24 24 0,0 1 16,0 0-16,24 0 15,1-25 1,0 25-16,0-25 16,0 0-16,24 0 0,-24 0 0,0 0 15,0 0-15,-1-25 16,1 0-16,0 25 0</inkml:trace>
  <inkml:trace contextRef="#ctx0" brushRef="#br0" timeOffset="28714.2485">8830 3646 0,'-24'0'15,"24"25"-15,0 0 16,-25-25-16,25 25 0,0 0 15,0-1-15,0 26 0,0-25 0,0 0 16,0-1-16,0 1 16,0 0-16,25-25 15,-25 25-15,24-25 16</inkml:trace>
  <inkml:trace contextRef="#ctx0" brushRef="#br0" timeOffset="29082.2598">9079 3597 0,'24'0'0,"-48"0"0,48-25 16,-24 50-1,0 24-15,0-24 16,0 0-16,0 0 16,0 24-16,0-24 0,0 0 15,0 0-15,0 0 16,0-50 15,25 0-31,-25 0 16,25 25-16,0 0 15,-25-25-15,25 25 0,-1 0 16,1 0-16,0 0 16,-25 25-16,25-25 0,-25 25 15,0 0-15,0 0 16,-25-25-1,25 24-15,-25-24 16,25-24 0,0-1-1,25 25-15</inkml:trace>
  <inkml:trace contextRef="#ctx0" brushRef="#br0" timeOffset="29431.3318">9426 3696 0,'0'25'0,"0"0"15,0-1 1,0 1-16,0 0 0,0 0 16,25-25-1,-1 0-15,1 0 16,-25-25-16,25 25 16,0-50-16,-25 26 15,25-1-15,-1 0 0,-24 0 16,25 0-16,-25 50 31,0 0-31,0 0 16,0 0-16,0 24 0,0-24 15,0 0-15,0 0 0,0-1 16,0 51-16,-25-50 0,25-1 16,-24 1-16,24 0 0,-25 49 15,25-49-15,0 0 16,-25-25-16,25 25 15,-25-25-15,25-25 16,0 0-16,0-24 16</inkml:trace>
  <inkml:trace contextRef="#ctx0" brushRef="#br0" timeOffset="29623.8113">9847 3497 0,'0'0'0,"0"25"31,0 0-31,0 0 0,0 0 16,0-1-16,0 1 0,0 25 15,0-25-15,0 0 0,0-1 16,0 1-16,0 0 16,0 0-16</inkml:trace>
  <inkml:trace contextRef="#ctx0" brushRef="#br0" timeOffset="29776.4008">9798 3795 0,'25'0'31,"-1"-25"-31,1 25 0,0-24 16,0-1-16,24 25 0,-24-25 15</inkml:trace>
  <inkml:trace contextRef="#ctx0" brushRef="#br0" timeOffset="30036.308">10046 3746 0,'0'0'16,"-25"0"-16,25 24 16,25-24-1,0 0 1,0-24-16,-1-1 0,1 0 15,0 0-15,-25-25 16,0 26-16,0-1 16,-25 25-1,0 0-15,1 25 0,-1-25 16,0 24-16,0 26 0,25-25 16,0 0-16,0 0 15,25 24-15,0-49 16,0 25-16,-1-25 0,1 0 15,0 0-15,0-25 0</inkml:trace>
  <inkml:trace contextRef="#ctx0" brushRef="#br0" timeOffset="40538.5374">7764 3522 0,'25'0'47,"-1"0"31,1 0-78,-25 25 16,25-25-16,-25 25 15,25-25-15,0 25 0,-1-1 0,1-24 16,0 25-16,0-25 0,0 25 15,24-25-15,-24 25 16,0 0-16,0-25 0,0 25 16,-1-25-16,1 0 31</inkml:trace>
  <inkml:trace contextRef="#ctx0" brushRef="#br0" timeOffset="42965.8505">4638 3473 0,'-24'0'94,"-1"0"-79,0 0-15,0 0 16,0 0-16,1 0 16,-1 0-1,0 0-15,0 0 0,0 0 16,1-25-16,-26 25 15,25 0-15,0-25 16,-24 25-16,24 0 0,0 0 16,-24 0-16,24-25 0,0 25 15,0 0-15,0 0 0,1 0 16,-26 0-16,25-25 0,0 25 16,1-24-16,-1 24 15,25-25 1,-25 25-16,0-25 31,25 50 63,0 0-94,0 24 15,0-24-15,0 0 16,0 0-16,0-1 16,0 1-16,0 0 0,0 0 15,0 0 1,0-50 15,0 0-15,0 0-16,0 0 0,0 1 0,0-1 15,0 0-15,0 0 16,0 0-16,0 1 0,0-1 16,0 0-1,0 0 17,25 25-32,0 0 15,0-25 1,-1 25-1,1 0-15,25 0 16,-25 0-16,-1 0 0,1 0 0,0 0 16,0 0-16,0 0 0,-1 0 15,1 0 1</inkml:trace>
  <inkml:trace contextRef="#ctx0" brushRef="#br0" timeOffset="44434.63">1960 2704 0,'-25'0'16,"50"0"31,-25 25-16,24-1-31,-24 1 0,0 0 16,0 0-16,25 0 15,-25-1-15,0 26 0,25-25 0,-25 0 16,25-1 0,-25-48-1,0-1 1,25 0 0,-25 0-16,0-24 15,0 24-15,24 0 0,-24 0 16,0 0-16,25 1 0,-25-1 15,25 25-15,0-25 16,0 25 0</inkml:trace>
  <inkml:trace contextRef="#ctx0" brushRef="#br0" timeOffset="45141.2244">2456 2803 0,'0'0'16,"0"-25"-16,-25 25 31,25-25-31,-25 25 16,0 0-16,0 25 15,1-25-15,24 25 16,-25-25-16,25 25 0,0 0 15,-25-25-15,25 24 0,0 1 16,0 0-16,25-25 16,0 0-1,-1-25-15,1 25 16,-25-25-16,25 25 0,-25-24 16,25 24-16,0-25 15,-1 25 32,-24 25-47,0-1 0,25-24 16,-25 25-16,25-25 15,0 0-15,0 0 16,-1-25-16,1 1 16,0-1-1,0 0-15,-25 0 16,25 25-1,-25 25 17,0 0-17,25-25 1,-1 0 0,1 0-1,-25-25-15,25 25 16,0-25-1,0 25 1,-1 0 0,-24 25-1,0 0-15,0 0 32,-24-25-17,-1 0 1</inkml:trace>
  <inkml:trace contextRef="#ctx0" brushRef="#br0" timeOffset="45275.4059">2753 2629 0,'0'0'0,"0"-25"0,25 50 47,25-25-31,-50 25-1</inkml:trace>
  <inkml:trace contextRef="#ctx0" brushRef="#br0" timeOffset="45594.1637">3150 2679 0,'0'0'0,"-25"0"15,1 0 1,-1 25-16,0 0 15,0-25 1,25 24-16,-25-24 0,25 25 16,25-25-1,0 0-15,-25-25 16,25 25-16,0-24 16,-1 24-16,-24-25 0,25 25 15,-25 25 1,0-1-1,0 1-15,0 0 16,0-75 31</inkml:trace>
  <inkml:trace contextRef="#ctx0" brushRef="#br0" timeOffset="45934.5985">3299 2431 0,'0'0'0,"25"-25"0,-25 50 32,0 0-32,0-1 15,0 1-15,0 25 0,0-25 16,0-1-16,0 26 16,0-25-16,0 0 15,0 0-15,0-50 31,25 0-31,-1 25 0,1-50 16,0 50-16,-25-25 0,25 25 16,0-24-16,-1 24 15,1 0-15,-25 24 16,0 1-16,0 0 16,-25 0-16,25 0 0,-24-25 15,-1 49-15,0-49 16,25 25-16,-25-25 0,0 0 15,25-25 1,0 1 0</inkml:trace>
  <inkml:trace contextRef="#ctx0" brushRef="#br0" timeOffset="46100.1551">3696 2381 0,'0'25'15,"-25"0"1,25 24-16,0-24 16,0 0-16,-25 0 15,25 0-15,0-1 0,0 1 16</inkml:trace>
  <inkml:trace contextRef="#ctx0" brushRef="#br0" timeOffset="46363.4513">3770 2753 0,'25'0'0,"0"0"15,-25-24-15,25 24 16,-25-25-16,25 0 0,-1 0 16,1 0-1,-25 0-15,25 1 0,-25-1 16,-25 25-1,0 0-15,1 25 16,-1-1-16,25 26 16,0-25-1,0 0-15,25 0 16,-1-1-16,1-24 16,0 25-16</inkml:trace>
  <inkml:trace contextRef="#ctx0" brushRef="#br0" timeOffset="46918.1412">1513 3721 0,'0'-25'31,"0"50"-15,0 24-16,0-24 15,0 0-15,0 0 0,0 0 16,0-1-16,25-24 0,-25 25 16,0-74-1,0 24 1,0 0-16,0 0 16,0-24-16,0 24 0,25 0 0,-25 0 15,24 0-15,-24 0 16,25 25-1,0 0-15,0 0 16,-25 25-16</inkml:trace>
  <inkml:trace contextRef="#ctx0" brushRef="#br0" timeOffset="47809.8078">1736 3770 0,'25'0'0,"0"0"31,-25-24-15,25 24-16,-25-25 0,0 0 15,25 0-15,-25 0 0,0 0 16,-25 25 0,0 0-1,25 25-15,-25 0 0,0-25 16,25 25-16,0 0 16,25 0-16,0-25 15,0 24-15,0-24 16,-1 0-16,1-24 0,0 24 15,0-25-15,0 0 0,-25 0 16,49 0-16,-49 0 0,0 1 16,25-1-16,-25 0 0,0 0 15,0 75 17,0-25-17,0-1-15,0 26 0,0-25 16,0 25-16,0-26 0,0 26 15,0 0-15,0 24 0,0-49 16,25 24-16,-25 1 16,0-25-16,0 0 0,0 24 0,0-24 15,0 0-15,0-50 16,0 0 0,0 0-1,-25-49-15,25 24 0,0 1 16,0-1-16,0 1 0,0 24 0,0-74 15,0 74-15,25-25 0,-25 25 16,25 0-16,-1 1 0,-24-1 16,25 25-16,-25-25 0,25 25 15,0 0-15,-25 25 16,25-25-16,-25 25 16,0-1-16,0 1 0,0 0 15,0 0-15,0 0 16,0 0-16,-25-1 0,25-48 31,0-1-15,0 0-16,0 0 0,0 0 15,25 0-15,-25 1 0,24 24 16,1-25-16,0 0 16,0 25-16,0 0 15,-25 25 1,0 0-16,0-1 15,0 1-15,24-25 16,-24 25-16,25-50 31,-25 0-15,25 1-16,-25-1 16,25 0-16,0-25 15,-1 26-15,-24-1 16,25 25-16,-25 25 31,0-1-31</inkml:trace>
  <inkml:trace contextRef="#ctx0" brushRef="#br0" timeOffset="48887.155">2530 3597 0,'25'24'0,"0"-24"16,-1-24 15,-24-1-31,0 0 15,25 25-15,-25-25 0,0 0 16,-25 25 15,1 0-15,24 25-16,-25 0 16,25 0-16,25-25 15,-1 0 1,1 0-16,0 0 15,25-25-15,-25 25 16,-1-50-16,1 50 0,-25-24 16,25-1-16,-25 0 0,-25 25 31,25 25-15,0 0-16,-25-25 15,25 24-15,0 1 16,0 0-16,0 0 0,25 0 15,-25-1-15,25 1 0,-25 0 16,0 0-16,0 0 16,-25-25 15,25-25-31,0 0 16,0 0-1,0 0-15,25 1 16,-25-1-16,25 25 0,0-25 15,-1 0-15,1 25 16,-25-25-16,25 25 16,-25-24-16,0-1 15,-25 25 17,0 25-1,25-1-31,-24 1 15,24 0-15,0 0 16,24-25 0,1 0-1,0-25-15,0 0 16,0 0-16,-25 1 16,0-1-16,0 0 15,0 50 16,0 0-15,0-1-16,0 1 16,24-25 15,1-25-15,-25 1-16,25-1 15,-25 0 1,25 25-1,-25 25 1,0 0 0,0-1-16,0 1 15,25-25-15,-1-25 16,1-24 0,0-1-1,-25 25-15,0 1 0,25-1 16,-25 0-16,0 0 0,25 0 15,-25 1-15,0-1 16,0 50 0,0-1-16,-25 1 15,25 0-15,0 25 0,0-26 0,0 1 16,-25 0-16,25 0 0,0 0 16,0-1-16,0 1 0</inkml:trace>
  <inkml:trace contextRef="#ctx0" brushRef="#br0" timeOffset="49289.1167">3076 3398 0,'25'0'16,"24"0"-1,-24 0-15,25-25 16,-26 25-16,1-24 0,25 24 15,24-25-15,-49 0 0,0 25 16,-25-25-16,25 25 0,-50 0 31,-25 0-31,25 0 16,1 25-16,-1-25 0,25 25 16,-25-25-16,25 25 0,0-1 15,25-24 1,0 0-16,-1 0 15,-24-24-15,25 24 16,0-25-16,0 25 0,0-25 16,-25 0-1,24 25-15,-24 25 32,0 0-32,0 0 15,25-25 16,0-25-31,0 25 0,0-50 0</inkml:trace>
  <inkml:trace contextRef="#ctx0" brushRef="#br0" timeOffset="49440.6759">3671 3125 0,'25'-24'0,"-50"48"0,50-73 0,-25 24 0,0 0 16,0 0 0,0 75-1,0-25 1,0 24-1,0-24-15,0 0 16,0 0-16,0 0 16</inkml:trace>
  <inkml:trace contextRef="#ctx0" brushRef="#br0" timeOffset="49697.9875">3597 3175 0,'0'0'0,"24"0"47,-24-25-47,25 25 16,0 0-16,0 0 15,25-25-15,-26 25 0,1-24 16,0 24-16,0-25 16,0 25-16,-25 25 15,0-1 1,0 1-1,-25 0-15,25 0 16</inkml:trace>
  <inkml:trace contextRef="#ctx0" brushRef="#br0" timeOffset="50189.9171">3770 2977 0,'25'0'31,"25"0"-15,-50 24-16,25-24 0,-1 0 15,1 0-15,25 0 16,-25 0-16,-1 0 0,1 0 0,0 0 16,-25 25 15,0 0-31,0 0 15,0 0 1,25-25 0,0-25-1,-1 0-15,-24 0 16,0 0-16,0 1 16,-24 24-1,-1 0-15,0 0 0,0 0 16,50 0 15,0 0-15,24-25-16,-24 25 15,0 0-15,0-25 0,0 25 16,-1 0-16,1 0 0,-25 25 16,25-25-16,-25 25 15,0-1-15,25 1 16,0-25-1,-1 0-15,1 0 16,0 0-16,25-25 0,-26 1 16,1-1-16,0 0 0</inkml:trace>
  <inkml:trace contextRef="#ctx0" brushRef="#br0" timeOffset="114546.3195">4713 4564 0,'-25'0'93,"0"0"-77,0 0-16,1 0 16,-1 0-16,-25 25 15,25-25-15,1 0 16,-1 0-16,-25 25 0,25-25 16,1 0-16,-1 0 15,0 0 1,0 0-1,0 0-15</inkml:trace>
  <inkml:trace contextRef="#ctx0" brushRef="#br0" timeOffset="114757.7658">4341 4490 0,'0'-25'15,"-25"25"16,0 25-15,0-1-16,1 1 16,-1-25-16,0 25 0,0 0 0,0 0 15,1-1-15,24 1 0,0 0 16,24 0-16,26 0 16,-25-25-16,24 0 0,-24 0 15,25 0-15,-1 0 0</inkml:trace>
  <inkml:trace contextRef="#ctx0" brushRef="#br0" timeOffset="115262.054">1885 4738 0,'0'-25'0,"-25"25"0,1 0 15,-1 25 1,0-1-1,25 1-15,0 25 0,0-25 16,-25 0-16,25-1 0,0 26 16,0-25-16,0 24 0,-25-24 15,25 0-15,0 0 0,0 0 16,0-1-16,0 1 0,0 0 16,25-25-1</inkml:trace>
  <inkml:trace contextRef="#ctx0" brushRef="#br0" timeOffset="115559.2573">1935 4837 0,'0'0'16,"0"-25"-16,0 50 16,0 25-16,0-26 15,0 1-15,-25 0 0,25 25 16,0-26-16,0 1 15,0 0-15,0 0 0,0 0 16,25-1-16,0-24 0,-1 0 16,1 0-16,25 0 15,-50-24-15,25 24 0,-1-25 0,-24 0 16,25 0-16,-25 0 16,-25 25-1,1 0-15,-26 0 0,25 0 16,0 0-16,1 25 15,48-25 1,26-49 0</inkml:trace>
  <inkml:trace contextRef="#ctx0" brushRef="#br0" timeOffset="115945.733">2530 4589 0,'25'0'16,"-25"25"0,0-1-1,0 26-15,0-25 16,0 24-16,0-24 0,0 0 16,0 25-16,0-25 0,0-1 15,-25 1-15,25 0 16,0-50 15,25 25-31,-25-25 0,25 25 16,-25-24-16,24-1 0,1 0 15,0 25-15,0-25 16,0 25-16,0 0 0,-1 0 16,-24 25-16,25 0 15,-25 0-15,0-1 16,0 1-1,-25-25-15,25 25 0,-24-25 16,24-25 15</inkml:trace>
  <inkml:trace contextRef="#ctx0" brushRef="#br0" timeOffset="116058.9483">2853 4762 0,'0'0'16,"0"25"-16,0 0 15,0 0 1,0 0-16</inkml:trace>
  <inkml:trace contextRef="#ctx0" brushRef="#br0" timeOffset="116407.3857">2828 4614 0,'0'0'0,"0"-25"0,0 0 16,25 25 0,-1 0-16,1 0 15,0 0-15,25-25 16,-26 0-16,1 25 16,0-24-16,0-1 15,-25 0-15,0 50 47,0 24-47,0-24 0,0 0 16,0 0-16,0 0 0,0-1 15,0 26-15,0 0 0,0-26 16,0 1-16,0 25 0,0 0 16,0-1-16,0-24 15,-25-25 1,0-25-1</inkml:trace>
  <inkml:trace contextRef="#ctx0" brushRef="#br0" timeOffset="116710.578">3001 4787 0,'25'0'0,"-25"-25"16,25 25 0,0 0-16,0-24 0,-1 24 15,1 0-15,0-25 16,0 25-16,49-25 0,-49 25 15,0-25-15,0 25 0,-25-25 16,24 25-16,-48 0 31,-1 0-31,0 0 0,25 25 16,-25-25-16,25 25 0,0 0 16,0 0-16,0-1 15,50 1 1,-25 0-16,-1-25 15,1 0-15,0 25 0,-25 0 16,25-25-16,-25 25 0,-25-1 16,-25 1-1,26 0-15,-1-25 0,-25 25 16</inkml:trace>
  <inkml:trace contextRef="#ctx0" brushRef="#br0" timeOffset="119651.3709">4812 5854 0,'0'0'0,"-25"0"31,0 0 47,25-25-62,0 0 0,0 0-1,25 25 1,-25-24-16,25 24 16,-25-25-16,25 25 15,0-25-15,0 25 16,-1 0-16,1 0 15,0 25-15,0 0 16,-25-1-16,25 26 16,-25-25-16,0 0 0,24 24 15,-24-24-15,0 25 16,0-1-16,0-24 0,0 0 0,-24 25 16,24-26-16,-25 51 0,0-50 15,0 24-15,0-24 0,25 0 16,-24 0-16,-1-1 0,0 1 15,0-25-15,25 25 16,-50-25-16,26 0 16,-1 0-16,0 0 0,25-25 15,-25 0-15,25 1 16,-25-1-16,25 0 16,0 0-16,0 0 15,25 25-15,-25-24 16,25 24-16,0 0 15,0 0 1,-25 24 0,24-24-16,1 25 0,0-25 15,0 25-15,0-25 16,0 25-16,-1-25 0,1 0 0,0 25 16,0-25-16,0 0 0,-1 0 15,1 0-15,0-25 16,-25 0-16,25 0 15</inkml:trace>
  <inkml:trace contextRef="#ctx0" brushRef="#br0" timeOffset="120035.8342">5283 5432 0,'0'-25'16,"0"50"31,0 0-47,0 0 15,-24-25-15,24 25 16,0 24-16,0-24 16,0 0-16,0 0 0,-25-1 15,25 1-15,0 0 16,0 0-16</inkml:trace>
  <inkml:trace contextRef="#ctx0" brushRef="#br0" timeOffset="120352.9486">5482 5383 0,'0'-25'0,"-25"50"31,25-1-31,0 1 0,0 0 16,0 0-16,-25 24 0,25-24 15,0 0-15,-25-25 16,25 25-16,0 0 0,0-1 16,0 1-16,0 0 0,25-25 15,0 0 1,0 0-1,-25-25-15,0 0 16,0 1 0,-50 24-1,25 0-15,-24 24 16,49 1-16,0 0 16</inkml:trace>
  <inkml:trace contextRef="#ctx0" brushRef="#br0" timeOffset="123016.2536">7417 4887 0,'-25'-25'0,"25"0"0,0 0 16,0 0 0,-25 25 15,25 25-15,-25 0-1,0 0-15,25 0 0,-24-1 16,-1 1-16,0 0 0,0 25 15,0-26-15,1 1 0,-1 0 16,0 0-16,0 0 0,0 24 16,1-24-16,24 0 0,-25 0 0,25-1 15,-25 1-15,0 0 0,25 0 16,-25 0-16,1-1 16,-1-24 15,0-24-31</inkml:trace>
  <inkml:trace contextRef="#ctx0" brushRef="#br0" timeOffset="123250.8601">6970 5011 0,'0'-25'16,"0"50"-16,0-25 47,25 24-47,-25 1 0,25-25 15,-25 25-15,25 0 0,-1 0 16,26 24-16,0-49 0,-26 25 16,26 0-16,-25 0 0,24-1 15,26 1-15,-26 0 0</inkml:trace>
  <inkml:trace contextRef="#ctx0" brushRef="#br0" timeOffset="146015.385">7169 2977 0,'0'-25'31,"0"0"-15,24 25-1,1-25 1,-25 0 0,25 25-16,-25-24 15,25-1-15,0 0 16,-25 0-16,24 0 15,1 25-15,-25-24 0,25-1 16,-25 0-16,25 0 16,0 25-16,-25-25 0,0 0 31,0 1 0,0-1-15</inkml:trace>
  <inkml:trace contextRef="#ctx0" brushRef="#br0" timeOffset="147190.7505">7565 2133 0,'0'-25'16,"0"50"-16,0-25 47,0 25-32,0 0 1,0 0 0,0-1-1,-24 1-15,24 0 16,0 0-1,0-50 32,-25 25-31,25-25-16,-25 25 16,25-25-1,-25 25 1,0-24 15,1 24-15,-1 0 31,25 24-32,-25 1 16,25 0-15,0 0 0,0 0-16,0-1 0,25-24 15,-25 25-15,25-25 0,-25 25 16,24 25-16,-24-26 0,25 1 16,-25 0-16,0 0 15,-25-25 1,1 0 15,-1-25-31,25 0 16,0 0-16,0 1 15,25-1 1,-25 0-16,24 25 0,1 0 16,0-25-16,0 0 0,0 25 15,-25-24-15,24 24 0,1-25 16,0 0-16,0 0 0,0 0 15,-25 1-15,0 48 63,0 1-63,0 0 16,-25 0-16,25 0 15,0-1-15,0 1 16,0 0-16,25 0 15,-25-50 17,24 25-32,1-25 15,-25 0 1,25 25-16,0 0 31,0 0-15,-25 25-16,0 0 15,0 0 1,-25-25-16,25 25 16,25-25 15,-25-25-31,24 0 16,1 25-16,0-25 15,0 25 1,-50 0 31,25-25-47</inkml:trace>
  <inkml:trace contextRef="#ctx0" brushRef="#br0" timeOffset="147478.4078">7789 2208 0,'24'0'32,"1"0"-32,0 0 15,25 0-15,-26 0 16,1-25-16,0 25 0,-25-25 16,25 25-16,-25 25 46,0 0-46,0-1 16,0 26-16,0-25 0,0 0 16,0-1-16,0 26 15,0-25-15,0 0 16</inkml:trace>
  <inkml:trace contextRef="#ctx0" brushRef="#br0" timeOffset="147794.2162">7962 2282 0,'25'0'15,"0"0"-15,0 25 16,0-25-16,-1 0 0,1 0 16,0 0-16,0 0 0,0 0 15,-1-25-15,-48 25 31,-26 0-31,25 0 0,0 0 16,-24 25 0,24-25-16,25 25 0,0-1 15,25 1 1,0-25-16,-1 25 16,1-25-16,0 25 0,0 0 15,-25-1-15,25-24 0,-25 25 16,-25 0-16,-25 0 15,25-25-15,1 0 16,-26 25-16</inkml:trace>
  <inkml:trace contextRef="#ctx0" brushRef="#br0" timeOffset="148028.7945">7516 2753 0,'25'0'16,"-1"0"-16,1 0 15,25 0-15,24 0 16,-49 0-16,124 0 15</inkml:trace>
  <inkml:trace contextRef="#ctx0" brushRef="#br0" timeOffset="224685.5764">7367 5879 0,'0'-25'0,"25"25"15,0-25 1,-1 25-16,1 0 0,0 0 16,0 0-16,0 0 15,-25 25-15,0 0 16,0 0-16,-25-1 0,0 1 16,0-25-16,0 50 15,1-50-15,24 25 0,0-1 16,0 1-1,24-25-15,1 25 16,0-25-16,0 0 16,0 0-16,-25 25 15,24-25-15,-24 25 16,0-1-16,-24 1 16,-1 0-16,0 0 15,0 0 1,0-1-16,25 1 15,0-50 1,0-24 0</inkml:trace>
  <inkml:trace contextRef="#ctx0" brushRef="#br0" timeOffset="224931.9167">7665 5928 0,'0'0'15,"24"0"-15,1 0 0,-25-24 0,25 24 16,0 0 0,0 0-16,-25 24 15,0 1-15,0 0 0,0 0 16,-25 0-16,25-1 16,-25 1-16,0 0 0,25 0 15,0 0-15,0-1 16,25-24-16,0 0 15,0 0-15,-1 0 0,1-24 0,25-1 16,-25 25-16,-1 0 0</inkml:trace>
  <inkml:trace contextRef="#ctx0" brushRef="#br0" timeOffset="225131.365">8086 6251 0,'0'25'0</inkml:trace>
  <inkml:trace contextRef="#ctx0" brushRef="#br0" timeOffset="225258.0257">7987 6449 0,'0'25'0,"0"-50"0,25 25 31</inkml:trace>
  <inkml:trace contextRef="#ctx0" brushRef="#br0" timeOffset="225370.9125">8037 6499 0,'0'0'0,"-25"0"0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44:4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16644 5928 0,'0'-24'16,"0"48"46,0 1-46,0 0 0,0 0-16,0 0 15,0-1-15,0 26 0,0-25 16,0 0-16,-25-1 16,25 26-16,0-25 0,0 0 15,0-1-15,0 1 16,0 0-16,0 0 0,-25 0 15,25-1 1,0 1-16,0-50 78,0 1-62,25 24-16,-25-25 0,25 0 15</inkml:trace>
  <inkml:trace contextRef="#ctx0" brushRef="#br0" timeOffset="757.123">17934 5904 0,'0'-25'16,"0"50"46,0-1-46,0 1-1,0 0 1,0 0 0,0 0-16,0-1 15,0 1-15,0 0 16,0 0-16,0 0 0,0-1 0,0 1 15,0 25-15,0-25 0,0-1 16,0 1-16,-25 0 0,25 25 16,0-26-1,0 1-15,0 0 16,0 0 0,0 0 15,-25-25-16</inkml:trace>
  <inkml:trace contextRef="#ctx0" brushRef="#br0" timeOffset="1776.877">19869 6003 0,'0'-25'0,"-25"25"31,0 25 0,25 0-15,-25-25-1,25 24-15,-25 1 0,25 0 16,0 0 0,-24 0-16,24-1 15,0 26-15,0-25 16,0 0 0,0-1-16,0 1 15,0 0-15,24-25 16,1 25-16,-25 0 15,25-25-15,-25 24 0,25-24 16,0 0-16,-1 25 0,1-25 16,0 0-16,25 0 15,-26-25 1,1 1 0,0 24-16,-25-25 0,25 25 15,-25-25-15,25 0 0,-1 0 16,-24 1-16,0-1 15,25 25-15,-25-50 0,25 25 16,-25 1-16,0-1 0,25-25 16,-25 25-1,0 1-15,0-26 16,-25 25 0,0 0-1,0 25-15,25-24 0,-24 24 16,-1 0-16,0-25 15,0 25-15,0 0 0,25-25 16</inkml:trace>
  <inkml:trace contextRef="#ctx0" brushRef="#br0" timeOffset="2544.4703">22473 5854 0,'-25'0'0,"25"25"47,0 0-32,0-1 1,0 1-16,0 25 16,0-25-16,-25-1 15,25 1-15,0 0 0,0 25 16,0-26-16,-24 1 0,24 0 16,0 25-16,0-26 15,0 1-15,0 0 16,-25-25-16,25 25 0,0 0 15,-25-1 17</inkml:trace>
  <inkml:trace contextRef="#ctx0" brushRef="#br0" timeOffset="3142.9336">23639 5854 0,'0'0'0,"0"-25"0,25 25 31,-25 25 1,0 0-17,-25 0 1,25-1-16,0 1 16,-25-25-16,25 25 0,0 0 15,0 0-15,0 24 16,0-24-16,0 0 0,0 0 0,0-1 15,0 1-15,-25 0 0,25 0 16,0 0-16,0-1 16,0 1-16,0 25 0,0-25 15,-25-1-15,25 1 0,0 0 0,0 0 16,0 24-16,0-24 0,-24-25 16,24 25-16,0 0 0,0 0 15</inkml:trace>
  <inkml:trace contextRef="#ctx0" brushRef="#br0" timeOffset="11400.1262">6970 1538 0,'0'25'0,"0"-50"47,0 0-47,0 0 16,0 0-1,-25 25 1,25-24-16,-24 24 0,-1 0 16,0 0-1,0 24-15,0 26 16,0-50-16,25 25 15,-24 0-15,24-1 0,0 1 0,0 0 16,0 0-16,0 0 16,0 0-16,0-1 15,0 1-15,24-25 32,1-25-32,0 25 0,-25-24 15,25-1-15,0 0 0,0 0 16,-25 0-16,24-24 15,1 24 1,-25 50 15,0-1-31,0 1 16,0 0-16,0 0 16,25 0-16,-25 0 15,0-1-15,0 1 16,25-25 15,-25-25-31</inkml:trace>
  <inkml:trace contextRef="#ctx0" brushRef="#br0" timeOffset="11773.1077">7193 1513 0,'0'0'0,"0"25"15,-24 0-15,24-1 16,0 1-16,-25 0 16,25 0-16,0 0 0,0 0 15,0-1-15,0-48 47,25-1-47,-1 0 0,-24 0 16,0 0-16,25 0 15,0 1-15,0 24 16,-25-25 0,25 25-16,-25 25 15,0-1 1,24-24-16,-24 25 0,0 0 16,0 25-16,0-25 15,0-1-15,-24-24 16,24 25-16,0 0 15,24-50 1</inkml:trace>
  <inkml:trace contextRef="#ctx0" brushRef="#br0" timeOffset="12203.9772">7491 1563 0,'0'0'0,"0"24"31,-25 1-16,25 0-15,0 0 16,-25 0-16,25 0 16,0-1-16,25-24 31,0 0-31,-25-24 16,25 24-16,0-25 0,24-25 15,-24 25-15,-25 0 16,25 25-16,-25-24 15,25 24-15,-25-25 16,0 50 0,0-1-16,0 1 15,0 0-15,0 25 0,0-25 16,0-1-16,0 1 0,0 0 16,0 0-16,0 49 0,0-49 15,0 0-15,0 0 0,-25-1 16,25 26-16,-25-25 0,-25-25 15,50 25-15,-49-25 16,24 0-16,0 0 0,0-25 16,1 0-1,-1 0-15,25 0 16,0 1-16,0-26 0</inkml:trace>
  <inkml:trace contextRef="#ctx0" brushRef="#br0" timeOffset="12714.2008">8260 1339 0,'0'-24'0,"0"48"31,0 1-15,0 0-16,0 0 0,0 0 15,0-1-15,-25 26 0,25 0 16,0-26-16,-25 1 0,25 0 16,0 25-16,-24-25 0,24-1 0,0 1 31,0-50-16,24-24-15,-24 24 16,25 25-16,-25-25 0,0 0 16,25 0-16,0 1 0,0 24 15,-1 0-15,1 0 16,25 0-16,-25 0 16,-25 24-16,24-24 15,-24 50-15,0-25 0,-24 0 16,-1 0-1,0-25-15,0 24 0,0-24 16,1 0 0,-1 0-16,25-24 15,0-1-15,25 0 32,-1 25-32</inkml:trace>
  <inkml:trace contextRef="#ctx0" brushRef="#br0" timeOffset="13576.7481">8657 1563 0,'0'0'0,"25"0"0,-1 0 16,-24-25-16,25 0 15,-25 0 1,-25 25-16,1 0 16,-1 0-16,0 25 15,0 0-15,0 0 0,25-1 16,-24 1-16,-1 0 15,25 0-15,0 0 16,25-25 0,-1 0-16,1 0 15,-25-25-15,25 25 16,0-25-16,0 0 0,-1 25 31,-24 25 0,-24-25-31,24 25 0,0 0 0,0 0 16,0-1 0,24-24-1,26 0-15,-25-24 16,0 24-16,-1-25 0,1 0 16,50 0-16,-51 0 15,-24 0-15,25 25 0,-25-24 0,25 24 16,-25-25-16,0 0 15,-25 25 1,0 0 0,25 25-1,0 0 1,-24-1-16,24 1 16,0 0-16,0 0 0,0 0 15,0 24-15,0-24 0,0 0 16,0 0-16,0 0 15,0-1-15,0 1 0,-25-25 16,0 0 0,25-25-16,-25 1 15,25-1-15,0 0 16,0 0-16,25 0 16,0 1-16,0-1 15,-1 25-15,1-25 16,0 25-16,25-25 0,-25 25 15,-1-25-15,1 25 16,25-25-16,-25 1 16,-25-1-1,-25 25 17,0 0-32,0 0 15,25 25-15,-49 24 16,49-24-16,0 0 15,0 25-15,0-26 0,0 1 16,24-25 0,1 25-16,0 0 15,0-25-15,0 0 0,-1 0 16,1-50-16</inkml:trace>
  <inkml:trace contextRef="#ctx0" brushRef="#br0" timeOffset="14092.3927">10145 1662 0,'-25'0'16,"50"0"31,0 0-32,0 0-15,0 0 0,-1 0 16,26 0-16,-25 0 15,0 25-15,-1-25 0,26 0 16,-25 0-16,24 0 0,1 0 0,-25 0 16,0 0-16,-1 0 15,1 0-15,0 0 0,0 0 16,-25-25-16,-25 25 16,25-25-1</inkml:trace>
  <inkml:trace contextRef="#ctx0" brushRef="#br0" timeOffset="14320.8155">10492 1488 0,'25'0'16,"-25"25"-16,25-25 15,0 25-15,24-25 0,-24 25 16,0-1-16,0-24 0,0 25 15,-25 0-15,0 0 0,0 0 16,0 0-16,-50-1 16,25-24-16,0 25 0,1 0 15,-1-25 1</inkml:trace>
  <inkml:trace contextRef="#ctx0" brushRef="#br0" timeOffset="15124.7087">11807 1687 0,'0'0'0,"-25"0"0,0-25 15,1 25-15,24-25 0,-25 25 16,0-25-16,-25 0 15,26 25-15,-1 0 16,0 25-16,0 0 16,25 0-16,-25-25 15,1 50-15,24-26 16,0 1-16,0 0 0,0 0 16,0 0-16,0-1 15,24-24-15,26-24 16,-25 24-16,0-25 15,-1 0-15,1-25 0,25 1 16,-25-1-16,-1 25 0,1 0 16,0-24-16,-25 24 0,50-49 15,-50 49-15,0 0 16,0 0-16,0 50 16,0 49-1,-25-49 1,25 0-16,-25 0 0,25 0 0,0-1 15,0 51-15,0-50 0,0 0 16,0-1-16,0 1 16,25 25-16,0-50 0,-1 25 15,1-25-15,0 0 16,0-25-16,0 25 0,-1-50 16,-24 25-16,25 1 0,0-26 15,-25 25-15,25 25 0,-25-25 16,0 0-16,0 1 0,-25 24 31,0 24-15,0 1-16,25 0 0,0 0 15,-24 25-15,24-26 16,0 1-16,0 0 16,24 0-16,1-25 15,0 0-15,0 0 0,0 0 16,-1-25-16,1 25 0,0-25 15</inkml:trace>
  <inkml:trace contextRef="#ctx0" brushRef="#br0" timeOffset="15336.1504">12477 1587 0,'0'-24'0,"0"48"0,0-73 31,-25 49-31,0 0 16,0 25-16,25-1 15,-24-24-15,-1 25 16,25 0-16,0 0 0,-25 25 16,25-26-16,0 1 15,0 0-15,25 0 0,0-25 16,-1 0 0,1-25-16</inkml:trace>
  <inkml:trace contextRef="#ctx0" brushRef="#br0" timeOffset="15513.6909">12675 1637 0,'0'0'0,"0"-25"0,25 25 0,-25 25 31,0 0-15,0 0-16,-25 0 0,25-1 16,0 1-16,-25-25 0,25 25 0,0 0 15,-24-50 16</inkml:trace>
  <inkml:trace contextRef="#ctx0" brushRef="#br0" timeOffset="15636.3662">12675 1463 0,'0'0'0,"0"-24"16,0 48 30</inkml:trace>
  <inkml:trace contextRef="#ctx0" brushRef="#br0" timeOffset="16408.5913">12824 1563 0,'0'24'0,"25"-24"16,-25 25-16,0 0 15,0 0-15,0 0 0,0 24 16,0-24-16,0 0 16,0 0-16,0 0 0,0-1 15,0-48 1,0-26 0,25 25-16,-25 0 0,24 1 15,1-26-15,-25 25 0,25 0 16,-25 0-16,25 25 0,-25-24 15,25 24-15,-25 24 16,0 1 0,0 0-16,0 0 0,0 0 15,0 0-15,0-1 0,0 1 16,0 0-16,0-50 31,24 25-31,-24-25 16,50-24-16,-25 24 15,0 25 1,-1-25-16,-24 50 31,0 0-31,0 0 16,0-1-16,0 1 16,25 0-16,0-25 15,0 0-15,25 25 16,-26-25-16,1 0 0,0-25 0,0 25 15,0-25-15,-1 0 0,1 1 16,-25-1-16,25 25 0,-25-25 16,0 0-16,0 0 0,0 0 15,-25 1-15,0 24 16,1 0-16,-1 24 16,0-24-1,0 25-15,25 0 16,0 0-1,0 0-15,25-25 16,0 0-16,0 0 16,-1 0-16,-24-25 15,0 50 17,0 0-17,0-1-15,0 1 16,0 0-16,25-25 15,0 0 1,-25-25-16,25 25 0,0-25 16,-25 1-16</inkml:trace>
  <inkml:trace contextRef="#ctx0" brushRef="#br0" timeOffset="16633.0019">13841 1290 0,'0'0'16,"0"-25"-16,-25 50 31,25 0-15,-25 24-16,25-24 0,-24 0 15,24 0-15,0-1 0,-25 51 16,0-50-16,25-1 0,0 1 16,-25 0-16,25 0 0,0 25 15,0-26-15,-25 1 0,25 0 16,25-25-1</inkml:trace>
  <inkml:trace contextRef="#ctx0" brushRef="#br0" timeOffset="17480.4997">14362 1513 0,'0'0'0,"25"0"0,-25 25 47,0 0-47,0-1 16,0 1-16,-25 0 0,25 25 15,0-25-15,0-1 0,-25 1 16,50-74 15,-25 24-15,0 0-16,25 0 0,-25 0 16,25 0-16,-1 1 0,1-1 0,-25 0 15,25 25-15,0-25 0,0 25 16,-1 0-1,-24 25-15,0 25 16,0-26-16,0 1 16,0 0-16,0 0 15,-24 25-15,24-26 0,0 1 16,24-50 15</inkml:trace>
  <inkml:trace contextRef="#ctx0" brushRef="#br0" timeOffset="17865.2576">14759 1563 0,'0'0'0,"-25"24"16,25 1-1,0 0-15,0 0 16,0 0-16,0 0 0,0-1 15,0 1-15,0 0 16,0 0 0,25-25-16,0 0 15,-1-25-15,1 0 0,-25 0 0,25 1 16,0-1-16,-25 0 0,25 0 16,-25 0-16,24 25 15,-24-25-15,0 50 31,0 0-15,0 0-16,0 0 16,0 0-16,0-1 15,0 1-15,0 0 16,25-25 0,-25-25-16,25 25 15,0-49-15,-25 24 16,25 25-16</inkml:trace>
  <inkml:trace contextRef="#ctx0" brushRef="#br0" timeOffset="18322.0582">15106 1587 0,'0'0'0,"25"0"16,-25 25-1,0 0 1,-25 0-16,25 0 0,-25 0 16,25-1-1,0 1-15,0-50 31,25 1-15,0-1-16,0 0 16,-1 0-16,1 0 15,0 0-15,-25 50 32,0 0-17,0 0-15,0 25 16,0-26-16,25-24 15,0 0 1,-1 0-16,-24-24 16,25 24-16,-25-25 0,25 25 0,0-25 15,-25 0-15,25 25 16,-25-25-16,0 50 47,0 0-47,0 0 15,0 0 1,25-25 0,-25-25-1,24 25-15,1-25 16,-25 0-16,25 0 0</inkml:trace>
  <inkml:trace contextRef="#ctx0" brushRef="#br0" timeOffset="18978.7093">15602 1488 0,'0'-25'0,"0"50"0,25-74 0,0 24 16,-25 0-1,0 50 17,0 0-32,0-1 15,0 1-15,-25 25 0,25-25 16,-25-1-16,25 1 0,-25 0 16,25 0-16,0 25 0,-24-50 15,24 24-15,0-48 31,24 24-31,-24-25 0,0 0 16,25 25-16,0-25 16,0 0-16,0 25 15,-1-25-15,1 25 0,0 0 16,0 25-16,-25 0 16,0 0-16,0 0 15,-25 24-15,0-49 16,0 25-16,25 0 15,25-25 1,0 0 0,0-25-16,0 25 0,-1-25 15,1 25-15,-25-24 0,50-26 16,-25 50-16,-25-25 0,24 0 16,1-24-1,-25 24-15,-25 25 16,1 0-1,24 25-15,-25-25 0,25 24 16,-25-24-16,25 25 0,0 0 16,0 0-16,0 0 15,25-25-15,0 0 16,-1 0-16,26 0 16,-25 0-16,0 0 0,-1 0 15,1-25-15,0 0 16,0 25-16,0 0 15,-25 25 1,0 0-16,0 0 16,0 24-16,0-24 15,0 0-15,24-25 16,1 0-16,0 0 0,0 0 16,0 0-16,-1-25 15,1 0-15,25-24 0,-50 24 0</inkml:trace>
  <inkml:trace contextRef="#ctx0" brushRef="#br0" timeOffset="23442.2413">23416 7392 0,'0'0'0,"24"0"156,-24-25-156,50 0 16,-25 25-1,0 0-15,-1-25 16,1 25-16,0 0 16,-25 25-16,25 0 15,-25 0-15,0 0 16,0-1-16,25 1 15,-25 0-15,0 0 0,0 0 16,0-1-16,-25 1 0,25 0 16,-25 0-16,0 0 15,0 24-15,1-24 0,-1-25 16,0 25-16,0 0 0,25-1 16,-49 1-16,24 0 0,25 0 15,-25-25-15,25 25 0,-25-25 16,25 24-16,-25-24 0,25-24 47,0-1-32,25 0 1,0 25 0,0 0 15,0 0-31,-1 0 15,1 0-15,0 25 0,0-25 16,-25 25-16,25-25 0,24 0 16,-24 0-16,0 0 15,0 0-15,-1 0 0,1-25 16,-25 0-16</inkml:trace>
  <inkml:trace contextRef="#ctx0" brushRef="#br0" timeOffset="24326.921">21977 7218 0,'0'-25'16,"0"1"0,25 24-1,-25-25-15,25 25 0,-1 0 16,1 0-16,0 0 15,-25-25-15,25 25 16,0 0-16,-1 0 0,1 0 16,0 0-16,0 25 0,-25 0 15,0-1-15,25 1 0,-25 0 16,0 25-16,0-26 16,0 1-16,0 0 0,0 0 15,-25 24-15,25 1 0,0-25 16,-50 0-16,50-1 0,-25 1 0,1 0 15,-1 0-15,25 0 16,-25-1-16,0-24 0,25 25 16,-25-25-16,1 0 0,-1 25 15,0-25 1,50 0 31,0 0-32,-1 0-15,26 0 16,-25 0-16,0 0 0,-1 25 16,51-25-1,-50 0-15,-1 0 0,1 0 16,0-25-16,0 0 0</inkml:trace>
  <inkml:trace contextRef="#ctx0" brushRef="#br0" timeOffset="25127.592">19918 7119 0,'0'-25'16,"25"25"-1,25-25 1,-26 25-16,1 0 16,0 0-16,0 0 0,0 0 15,-1 0-15,-24 25 0,25-25 16,0 25-16,-25 0 0,0 0 15,0-1-15,0 26 16,-25 24-16,25-49 16,-25 0-16,25 0 0,-24 0 0,24-1 15,-50 26-15,50-25 0,-25 0 16,0-1-16,1 1 16,-1 0-16,25-50 31,0 0-16,0 1-15,0-1 16,25 25 0,-1 0-16,1 25 15,0-1 1,0 1-16,0-25 16,-1 0-16,1 25 0,25-25 15,-25 0-15,-1 0 16,1 0-16,0-25 15,0-24-15</inkml:trace>
  <inkml:trace contextRef="#ctx0" brushRef="#br0" timeOffset="25940.4804">17686 7243 0,'0'-25'31,"25"0"-15,-1 25-16,1 0 0,0-24 15,0 24-15,0 0 16,-1 0-16,1 0 0,0 0 16,0 0-16,0 24 15,-1-24-15,-24 25 0,25-25 16,-25 25-16,0 0 0,0 24 16,0-24-16,0 0 0,0 0 15,-25 24-15,1 1 0,24-25 0,-25 0 16,0-1-16,0 1 0,0 0 15,1 0-15,-1 0 0,0-1 16,0-24 0,0 0-16,50 0 47,0 0-16,0 0-31,0 0 0,-1 25 15,1-25-15,0 0 0,0 25 16,0-25-16,24 0 0,-24 25 16,0-25-16,0 0 0,-1 0 15,26 0-15,-50-25 0</inkml:trace>
  <inkml:trace contextRef="#ctx0" brushRef="#br0" timeOffset="26713.4331">16570 7144 0,'0'0'0,"0"-25"15,-25 25-15,25-25 16,0 0-16,0 1 31,25 24-31,-1 0 16,1 0-16,0 0 15,0 0-15,0 0 16,-1 24-16,1 1 16,0 0-16,-25 0 15,0 0-15,0-1 0,0 1 0,0 25 16,0-25-16,-25-1 0,0 26 15,1 0-15,-1-26 0,0 1 16,0 0-16,0 0 0,1 24 16,-1-24-16,0 0 0,0-25 15,25 25-15,-49-25 0,24 0 16,0 0 0,0-25-16,0 25 15,25-25-15,0 0 16,0 1-1,25 24 1,0 24 0,0-24-16,0 25 15,-1-25-15,1 0 0,0 25 16,25-25-16,-26 25 0,26-25 16,0 0-16,-26 0 0,26 0 0</inkml:trace>
  <inkml:trace contextRef="#ctx0" brushRef="#br0" timeOffset="28829.1497">23862 7045 0,'-25'0'110,"25"24"-110,-25-24 15,25 25 1,0 0 0,0 0-16,0 0 31,25-25-31,0 0 31,0 0-15,0 0-1,-25-25 1,25 25 0,-25-25-1,24 25 1,-24-25-16,0 0 15,0 1 1,0-1-16,-24 0 16,24 0-1,-25 25 1,0 0-16</inkml:trace>
  <inkml:trace contextRef="#ctx0" brushRef="#br0" timeOffset="29643.3343">22523 6921 0,'0'24'62,"0"1"-46,-25 0 0,25 0-1,-25-25-15,25 25 0,0-1 16,0 1-16,-25-25 0,25 25 15,0 0 1</inkml:trace>
  <inkml:trace contextRef="#ctx0" brushRef="#br0" timeOffset="30613.2699">20141 6846 0,'25'0'31,"0"0"-15,0 0 0,0 0-1,-25 25-15,0 0 16,0 0-16,0-1 15,-25-24 1,25 25-16,25-25 47,-1 0-31,-24-25-16,25 25 0,0 0 15,0-24-15,0 24 0,-25-25 16</inkml:trace>
  <inkml:trace contextRef="#ctx0" brushRef="#br0" timeOffset="31387.9896">18157 6846 0,'25'0'47,"0"0"-32,-1 0-15,-24 25 16,0 0 15,-24-25-31,24 25 16,-25-25-16,0 0 15,25 24-15,0 1 16,25 0 0,0-25-16,-25 25 15,24-25-15,-24 25 16,25-25-16,-25 24 16,0 1-1,-25-25 1,1 0-16,-1 0 15,0 0-15</inkml:trace>
  <inkml:trace contextRef="#ctx0" brushRef="#br0" timeOffset="32097.122">17016 6796 0,'-25'0'16,"25"25"-16,-25-25 15,25 25 1,0 0-1,0 0-15,25 0 16,0-1 0,0 1-16,0-25 15,-1 0 1,1 0-16,0 0 16,0-25-16,-25-24 15</inkml:trace>
  <inkml:trace contextRef="#ctx0" brushRef="#br0" timeOffset="32191.9233">17190 6821 0,'-25'0'16,"25"25"-16,-25 0 0,0 0 0,0 0 16,25-1-16,0 1 15,-24 25-15,24-25 0,-25-1 16</inkml:trace>
  <inkml:trace contextRef="#ctx0" brushRef="#br0" timeOffset="36336.1726">15677 7193 0,'24'0'31,"-24"-24"-31,0-1 16,25 25 0,-50 0 31,25 25-47,-24-1 0,-1 1 15,25 0 1,-25 0-16,0 0 0,0-1 15,25 1-15,-24 0 0,-1 0 0,0 0 16,0-1-16,0 1 16,25 0-16,-24-25 15,24 25-15,-25-25 0,25 25 0,-25-25 32</inkml:trace>
  <inkml:trace contextRef="#ctx0" brushRef="#br0" timeOffset="36519.8003">15429 7218 0,'0'0'15,"0"25"1,24 0 0,-24 0-16,25-1 15,0 1-15,0 0 0,0 0 16,-25 0-16,49 24 0,-24-49 15,0 25-15,-25 0 0,25-25 0</inkml:trace>
  <inkml:trace contextRef="#ctx0" brushRef="#br0" timeOffset="38029.212">15255 8409 0,'25'0'31,"-1"0"-15,1 0-16,0 0 0,0 0 16,0 0-16,0 0 15,24 0-15,-24 0 16,0 0-16,0 0 0,-1 0 15,1 0-15,0 0 0,0 0 16,0 0-16,-1 0 0,1 0 16,50 0-16,-51 0 0,26 0 0,-25-25 15,24 25-15,26 0 0,-26 0 16,1 0-16,-25 0 16,24 0-16,1 0 0,24 0 15,-49 0-15,25 0 0,-25 0 0,0 0 16,-1 25-16,26-25 0,-25 0 15,0 0-15,-1 0 0,1 0 16,25 0-16,-25 0 0,24 0 16,-24 0-16,0 0 0,24 0 15,26 0-15,-50 0 0,24 25 16,-24-25-16,25 0 0,-1 0 16,1 0-16,-1 0 0,-24 0 15,25 0-15,-25 0 0,24 0 16,-24 24-16,0-24 0,0 0 0,24 0 15,-24 0-15,25 0 16,-1 0-16,-24 0 0,25 0 0,-25 0 16,24 0-16,26 0 0,-26 0 15,-24 0-15,25 0 0,-26 25 16,51-25-16,-26 0 0,-24 0 16,25 0-16,-25 0 0,-1 25 15,51-25-15,-26 0 0,1 0 16,-25 0-16,24 0 0,1 0 15,25 0-15,-26 25 0,-24-25 0,25 0 16,-1 0-16,26 0 16,-26 0-16,-24 25 0,25-25 15,-1 0-15,1 0 0,24 0 16,-24 0-16,-1 0 0,1 0 0,0 0 16,-1 24-16,50-24 0,-49 0 15,0 0-15,-25 0 0,24 0 16,50 25-16,-49-25 0,0 0 15,-26 0-15,26 0 0,0 25 16,49-25-16,-74 0 0,24 0 16,1 0-16,-25 25 0,74-25 0,-74 0 15,24 0-15,1 0 0,-25 0 16,24 0-16,26 0 0,-51 0 16,26 0-16,0 0 15,-25 0-15,49 0 0,-24 25 0,-1-25 16,-24 0-16,25 0 0,-1 0 15,26 0-15,-26 24 16,1-24-16,-1 0 0,1 0 0,49 0 16,-24 0-16,-26 0 0,1 25 15,-1-25-15,1 0 0,49 0 16,-49 25-16,24-25 0,-24 0 16,0 0-16,49 25 0,-50-25 15,-24 0-15,25 0 0,-1 0 16,1 0-16,24 25 0,-49-25 15,25 0-15,-25 0 0,24 24 0,26-24 16,-51 0-16,26 25 0,-25-25 16,25 0-16,-1 0 0,50 25 15,-49-25-15,0 0 0,24 25 16,-24-25-16,74 25 0,-50-25 16,0 24-16,-24-24 0,24 25 15,1 0-15,98 0 0,-98-25 16,-25 25-16,-1-25 0,26 0 15,-26 25-15,-24-25 0,0 0 16,0 0-16</inkml:trace>
  <inkml:trace contextRef="#ctx0" brushRef="#br0" timeOffset="41991.5806">23490 9773 0,'0'25'109,"0"0"-93,0-1 0,0 1-16,0 0 15,-25 0-15,25 0 16,0-1-16,-25 1 0,25 0 16,0 50-16,0-51 0,0 1 15,-24 0-15,24 0 16,0 24-16,0-24 0,0 25 15,0-25-15,0-1 0,-25 1 0,25 25 16,0-25-16,-25-1 16,25 1-16,-25 25 0,25-25 15,0-1-15,-25-24 16,25 25-16,0-50 31,0 1-31,0-1 0</inkml:trace>
  <inkml:trace contextRef="#ctx0" brushRef="#br0" timeOffset="51064.5529">21903 9897 0,'0'0'0,"0"-25"31,0 0 0,24 25 1,-24-24-32,25 24 15,-25-25-15,25 25 16,0-25-16,0 25 16,-1 0-1,1 0-15,0 0 16,0 0-16,0 0 15,-25 25-15,24-25 16,1 25-16,-25-1 16,25 1-16,-25 0 15,0 0-15,0 0 16,0-1-16,0 1 0,0 0 0,0 25 16,0-25-16,0-1 0,-25 1 0,25 0 15,-25 0-15,1 49 16,-1-49-16,25 0 15,-25-25-15,0 49 0,25-24 16,-25-25-16,25 25 0,-24-25 16,24 25-16,-25 0 0,0-25 0,25 24 15,-25-24-15,0 0 16,1 0-16,-1 0 16,0 0-16,25-24 15,-25 24-15,0-25 31,50 25 1,0 0-17,0 0-15,0 0 16,-25 25-16,24-25 0,1 0 0,0 24 16,0-24-16,0 0 15,-1 0-15,1 25 0,25 0 16,-25-25-16,-1 25 15,1-25 1,0 25-16,0-25 0,0-50 16</inkml:trace>
  <inkml:trace contextRef="#ctx0" brushRef="#br0" timeOffset="53447.5995">20141 9699 0,'-24'0'31,"-1"24"32,25 1-63,-25-25 15,25 25-15,-25 25 16,25-26-16,0 1 15,-25 0-15,25 25 16,0-26-16,-24-24 0,24 25 16,0 0-16,0 0 0,0 0 15,0 0-15,0-1 16,0 1-16,24 0 0,1 0 0,-25 0 16,25-1-16,-25 1 0,25 0 15,0-25-15,-1 25 16,1-25-16,-25 25 0,25-25 0,0 0 15,24 0-15,-49-25 16,25 25-16,0-25 0,-25 0 16,50-24-16,-26 24 15,-24 0-15,25 0 0,-25-24 0,25-1 16,-25 25-16,0 0 16,25 0-16,-25-24 0,0-1 0,0 1 15,0 24-15,0 0 0,-50-25 16,25 1-16,1 49 15,-1-25-15,0 25 0,0 0 16,-24-25-16,24 25 16,0 0-16,0 0 0,0 0 15,1 0-15</inkml:trace>
  <inkml:trace contextRef="#ctx0" brushRef="#br0" timeOffset="55200.9765">18107 9500 0,'-24'0'16,"24"-25"15,0 1-15,24-1-16,-24 0 0,0 0 15,-24 0 1,-1 25 0,0-24-16,-25 24 0,26 0 15,-1 0-15,0 0 16,0 24-16,0 1 0,1 0 15,24 0-15,0 0 16,-25-1-16,25 1 0,0 25 16,0-25-16,0-1 0,0 26 15,49 49-15,-49-74 16,25 25-16,0-26 0,0 1 0,0 50 16,-25-51-16,0 26 0,24-25 15,-24 0-15,0 49 16,0-49-16,0 0 0,0 0 0,0-1 15,-24-24-15,-1 50 0,0-25 16,0-25 0,0 0-16,1-25 15,-1 0-15,25 0 16,-25-24-16,25 24 0,-25 0 16,25 0-16,0 1 0,-25-1 15,25 0-15,0 0 0,0 0 16,0 0-16,25 1 0,25-26 0,-25 50 15,-25-25-15,24 0 0,1 1 16,0-1-16,25 0 0,-26 0 16,1 25-1,0-25-15</inkml:trace>
  <inkml:trace contextRef="#ctx0" brushRef="#br0" timeOffset="55916.552">15974 9302 0,'0'25'47,"0"24"-32,-25-24-15,25 0 16,0 0-16,-24-1 0,-1 26 16,25 0-16,-25-26 15,25 1-15,-25 25 0,25-25 16,-25 49-16,25-49 0,0 24 0,-24-24 16,24 0-16,0 25 0,0-26 15,-25 1-15,25 0 0,0 0 16,0 0-1,25-75 1</inkml:trace>
  <inkml:trace contextRef="#ctx0" brushRef="#br0" timeOffset="56373.3114">16297 9426 0,'0'0'0,"0"25"31,0-1-15,-25 1-1,25 0-15,0 0 0,-25-25 16,25 25-16,0-1 0,-25 1 15,25 0-15,0 0 0,-25 0 16,25-1-16,-24 26 0,24 0 16,0-26-16,-25 1 0,25 25 15,0-25-15,0 24 0,0-24 0,25 0 16,-1 0 0,-24 0-16,50-1 0,-25-24 15,0 0-15,-1 0 16,1 0-16,-25-24 0,25 24 15,-25-25-15,0 0 0,0 0 16,0 0-16,-25 0 16,0 1-16,-24 24 15,24 0 1,0 0-16,0 0 0,1 0 0,-1 0 16</inkml:trace>
  <inkml:trace contextRef="#ctx0" brushRef="#br0" timeOffset="56717.2538">16694 9748 0,'24'0'63,"1"0"-63,0 0 15,0 25-15,0-25 16,-1 0-16,1 0 0,0 0 15,0 25-15,24-25 0,-24 25 16,0-25-16,0 0 0,0 0 16,-1 24-16,-24-48 15,0-1 1</inkml:trace>
  <inkml:trace contextRef="#ctx0" brushRef="#br0" timeOffset="56917.8558">16991 9525 0,'0'25'16,"0"0"-16,0-1 16,0 1-16,-25 25 0,25-25 15,0-1-15,-24 1 0,24 50 16,0-26-16,0 1 15,-25-25-15,25-1 0,0 1 0,0 0 16</inkml:trace>
  <inkml:trace contextRef="#ctx0" brushRef="#br0" timeOffset="57520.6548">18926 9922 0,'-25'0'0,"50"0"62,0 0-62,0 0 16,-1 25-16,1-25 16,25 24-16,-25-24 0,-1 0 15,-24 25-15,25-25 0,0 0 16,0 0-16,0 0 0,-1 0 31,-24-25-15,-24 1-16,24-1 15</inkml:trace>
  <inkml:trace contextRef="#ctx0" brushRef="#br0" timeOffset="57674.3539">19149 9773 0,'-25'0'16,"25"25"-16,-24 24 16,24-24-16,0 0 15,-25 0-15,25 0 0,0-1 16,-25 51-16,25-50 0,-25 0 15,25 24-15,0-24 0,0 25 16,0-26-16,0 1 0</inkml:trace>
  <inkml:trace contextRef="#ctx0" brushRef="#br0" timeOffset="58262.643">21059 10021 0,'0'0'0,"0"-25"0,25 25 62,0 25-46,0-25-16,-1 0 15,1 0-15,0 0 0,25 25 0,-1-25 16,-24 0-16,0 25 0,0-25 16,-1 0-16,1 0 0,0 0 15,-25-25 1</inkml:trace>
  <inkml:trace contextRef="#ctx0" brushRef="#br0" timeOffset="58441.2956">21357 9897 0,'0'-25'16,"0"75"15,-25-50-31,25 25 0,0-1 0,0 1 15,0 0-15,-25 25 0,25-1 16,-25-24-16,25 0 0,-24 0 16,24 0-16,-25 24 0</inkml:trace>
  <inkml:trace contextRef="#ctx0" brushRef="#br0" timeOffset="58909.3583">22547 10195 0,'-24'0'0,"48"0"32,1 0-17,0 0-15,25 25 16,-1-25-16,-24 0 0,0 0 16,0 0-16,-25-25 46</inkml:trace>
  <inkml:trace contextRef="#ctx0" brushRef="#br0" timeOffset="59047.0807">22721 10096 0,'-25'24'32,"25"1"-32,-25-25 15,25 25-15,0 0 0,-24 0 16,24 24-16,-25-24 0,25 0 15,0 0-15,-25-1 0,25 1 16,0 0-16,0 0 0</inkml:trace>
  <inkml:trace contextRef="#ctx0" brushRef="#br0" timeOffset="59465.7821">24061 10120 0,'-25'0'16,"50"0"15,-1 0-31,1 25 0,0-25 15,25 25 1,-26-25-16,1 0 0,0 0 16</inkml:trace>
  <inkml:trace contextRef="#ctx0" brushRef="#br0" timeOffset="59614.4801">24036 10319 0,'0'0'0,"-25"0"16,25 25 0,50-25-1,-1 0 1,-24 0-16,0 0 16,24 0-16,-24 0 0,50-25 15</inkml:trace>
  <inkml:trace contextRef="#ctx0" brushRef="#br0" timeOffset="60078.5627">24879 10021 0,'0'-25'0,"25"25"16,0 0 0,24 0-16,-24 0 15,0 0-15,0 0 16,-25 25-16,49 0 0,-49 0 16,25-25-16,-25 25 0,0-1 0,0 26 15,-25 0 1,25-26-16,-49-24 0,24 50 15,0-25-15,0 0 16,-24-1-16,24-24 0,0 25 16,-25 0-16,26 0 0,-1-25 0,0 25 15,0-25-15,0 0 16,50 0 15,0 0-15,0-25-16,0 25 0,-1 0 0,1 0 15,0 0-15,0 0 0,25 0 16,-1 0-16,-24 0 16,0 0-16,0 0 0,-1 0 0,26 0 15,-25 0-15</inkml:trace>
  <inkml:trace contextRef="#ctx0" brushRef="#br0" timeOffset="60649.212">25425 9922 0,'25'0'46,"-1"0"-46,1 0 0,0 0 16,0 0-16,24 0 0,-24 0 16,0 0-16,0 0 0,0 0 15,24 0-15,-24 0 16,0 0 0,-50 25 46,25-1-62,-25 1 16,0 0-16,25 0 15,-24-25-15,24 25 0,0 0 16,-25-1-16,0 26 0,25 0 16,0-26-16,-25 1 0,25 25 15,-25 24-15,25-49 0,-24 25 16,24-26-16,-25 26 0,25-25 0,-25 49 15,25-24-15,0-25 0,-25 24 16,25-24-16,-25 49 0,25-49 16,0 0-16,-24 25 15,24-26-15,0 1 0,0 25 0,0-25 16,0-1 0,0-48-1,24-51 1,-24 26-1</inkml:trace>
  <inkml:trace contextRef="#ctx0" brushRef="#br0" timeOffset="60885.56">25400 10517 0,'0'-25'16,"25"25"-16,0 0 16,-1 0-1,1 0-15,0 0 0,49 0 16,-49 0-16,0 0 0,0 0 16,0 0-16,24 0 0,-24 0 15,0 0-15,0 0 16</inkml:trace>
  <inkml:trace contextRef="#ctx0" brushRef="#br0" timeOffset="61248.3706">25995 10864 0,'-24'25'78,"24"0"-78,0 0 16,-25 0-16,25-1 16,-25 1-16,25 0 15,0 0-15,0 0 16,25-25 15,0 0-31</inkml:trace>
  <inkml:trace contextRef="#ctx0" brushRef="#br0" timeOffset="61468.925">26169 10914 0,'0'-25'0,"-25"50"31,25 0-31,-25 0 16,25-1-16,0 1 0,0 0 15,0 0-15,0 0 16,25-25-16,0 0 15,0 0-15,-25-25 16,0 0-16,25 0 16,-25 0-16,0-24 0,-25 24 15,0 25-15,0-25 0,0 0 16,-24 25-16,-26-24 0</inkml:trace>
  <inkml:trace contextRef="#ctx0" brushRef="#br0" timeOffset="61729.4043">24929 11311 0,'0'25'0,"25"-25"16,-1 0-1,1 25-15,0-25 16,0 0-16,49 0 0,-49 0 16,25 24-16,-1-24 0,-24 0 15,49 25-15,-49-25 0,0 0 16,0 0-16,0 0 0,-1 0 16</inkml:trace>
  <inkml:trace contextRef="#ctx0" brushRef="#br0" timeOffset="61875.1176">25226 11410 0,'-24'0'0,"48"0"0,-73 25 16,24-25-16,25 25 0,0 0 15,25-25-15,24 0 16,1 0-16,-25 0 16,0 0-16,24 0 0,1-25 15,-25 25-15</inkml:trace>
  <inkml:trace contextRef="#ctx0" brushRef="#br0" timeOffset="63569.9204">5060 6325 0,'0'-25'16,"-25"1"-1,1-1-15,-1 0 16,25 0-16,-25 0 0,0 1 16,25-1-16,-25 0 0,1 0 15,-1 0-15,-25 1 0,25-1 16,0 0-16,1 25 0,-26-25 15,25 25-15,-74-25 0,74 25 16,-24-24-16,-1 24 0,25 0 16,-24 0-16,-26 0 0,26 0 15,-1 0-15,0 0 0,26 0 16,-51 0-16,26 0 0,24 0 16,-25 24-16,25-24 0,-74 50 15,50-25-15,24 0 16,0-1-16,-25-24 0,25 25 0,-49 25 15,49-25-15,0-1 0,1 1 16,-51 74-16,50-74 16,1 0-16,-1 0 0,0 24 15,25-24-15,-50 25 0,50-25 16,-24 24-16,-1 1 16,25-25-16,-25 24 0,25-24 15,0 0-15,-25 24 0,25-24 0,0 50 16,25-50-16,-25-1 0,50 26 15,-26-25-15,1 0 16,25 49-16,-25-49 0,24 24 0,-24-24 16,0 0-16,24 25 0,26-1 15,-26-24-15,-24 0 0,25 0 16,0-1-16,74 26 16,-100-25-16,26-25 0,0 25 15,-1-25-15,50 24 0,-49-24 16,0 0-16,-1 0 0,50 0 15,1 0-15,-51 25 0,1-25 16,-1 0-16,1 0 0,49 0 16,-49 0-16,0 0 15,24 0-15,-24-25 0,-1 25 0,50-24 16,-49-1-16,0 25 0,-1-25 16,1 0-16,-1 0 0,26 1 15,-26-1-15,-24 0 0,25 0 0,-25 25 16,24-49-16,-24 24 0,0 0 15,0 0-15,-1 25 16,1-25-16,25-24 0,-25-1 16,0 25-16,-25 1 0,24-1 0,1-25 15,0-24-15,0 49 0,-25 0 16,25-25-16,-25 26 16,0-26-16,0 25 0,-25-49 15,25 49-15,-75-49 0,51 24 16,-1 25-16,-25-24 0,0 24 15,26-25-15,-76-24 0,76 49 0,-26 0 16,0 0-16,26 1 16,-1-1-16,-50 25 0,51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47:56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14188 6871 0,'-25'0'16,"25"-25"-1,0 0 32,25 0-31,-25 1-1,25 24 1,-25-25 0,25 25-16,-25-25 15,25 25-15,-1 0 0,1-25 16,0 25-16,0 0 15,0 0-15,-25-25 16,25 25-16,-1 0 16,1 25-16,0 0 15,-25 0-15,25-25 0,0 49 0,-25-24 16,0 0-16,24 0 16,-24 0-16,0 24 0,0-24 15,0 0-15,0 25 0,-24-26 16,-1 26-16,0-25 0,25 0 15,-25-1-15,0 1 0,1 0 0,-1 25 16,0-26-16,0 1 16,0 0-16,0-25 0,1 25 15,-1 0-15,0-25 0,0 0 16,0 24-16,1-24 16,-1 0-16,0 0 15,0-24 1,0 24-16,25-25 0,0 0 47,25 25-16,0 0-15,0 0-16,-25 25 0,49-25 15,-49 25-15,25-25 0,0 0 16,0 24-16,0-24 15,-1 0-15,-24 25 0,25-25 0,0 25 16,0-25 0,0 0-16</inkml:trace>
  <inkml:trace contextRef="#ctx0" brushRef="#br0" timeOffset="1312.4883">16942 6648 0,'24'0'79,"-48"0"-33,-1 0-30,25 24-16,-25 1 0,0-25 16,25 25-16,-25-25 0,25 25 15,-24-25-15,24 25 0,-25-1 16,25 1-16,-25 0 0,0 0 16,25 25-16,-25-50 15,25 24-15,0 1 0,-24 0 16,24 0-16,0 24 0,0-24 15,0 0-15,-25 0 0,25 0 16,0 24-16,0-24 16,0 0-16,0 0 15,0 24-15,0-24 0,0 0 16,0 0-16,0-1 0,0 1 16,0 0-16,25 0 15,-1 0-15,-24-1 16,0 1-16,25-25 15,-25 25-15,25 0 16,0-25 0,0 25-16,-1-25 0,1 0 15,0 0 1,0 0-16,0 0 16,-1 0-1,1 0-15,0 0 16,0 0-16,0-25 15,-1 25-15,1-25 16,0 25 0,-25-25-16,25 0 15,-25 1-15,0-1 16,25 0 0,-25 0-1,0 0 1,0 1-16,0-1 15,-25 25 1,25-25-16,-25 25 16,25-25-16,-25 25 15,25-25 1,-25 25-16,1 0 16,-1-24-1,0 24 1,0 0-16,0 0 15,1 0-15,-1 0 16,0 0-16,0 24 16,0-24-16,1 25 15,-1-25-15,0 25 0,0-25 16,0 25-16,1 0 16,-1-25-16,0 24 0,25 1 15,-25 0-15</inkml:trace>
  <inkml:trace contextRef="#ctx0" brushRef="#br0" timeOffset="4513.7814">17165 9004 0,'25'0'16,"-25"-25"30,24 25-30,-24-25 0,0 1-16,25 24 15,-25-25-15,0 0 16,0 0-16,0 0 0,0 1 31,-25-1-31,1 0 16,24 0-1,-25 25-15,0 0 0,0-25 16,0 25 0,1 0-16,-1 0 15,0 0 1,25 25-16,-25-25 16,25 25-16,-25-25 15,25 25-15,-24-25 16,24 25-16,0-1 15,-25 1 1,25 0-16,0 0 16,0 0-16,0-1 15,25-24-15,-25 25 16,24 0-16,1 0 16,0 0-1,0 0-15,0-1 16,-1 1-16,-24 0 15,25 0-15,0 0 16,-25-1-16,25 1 16,-25 0-16,0 0 0,25-25 15,-25 25-15,0-1 16,0 1-16,0 0 0,0 0 16,0 0-16,0-1 15,0 1-15,-25-25 16,25 25-1,-25-25-15,0 0 16,0 0-16,1 0 16,-1 0-16,0-25 15,0 25 1,25-25-16,-25 25 0,25-24 16,0-1-16,0 0 15,0 0-15,0 0 16,25 1-16,-25-1 0,25 0 0,0 0 15,-25 0-15,49 1 16,-24 24-16,-25-25 16,25 25-16,-25-25 15,0 0-15</inkml:trace>
  <inkml:trace contextRef="#ctx0" brushRef="#br0" timeOffset="5865.4615">14387 8880 0,'25'0'16,"-25"-25"-16,24 25 15,-24-25-15,25 25 16,0-24-16,-25-1 0,25 25 16,-25-25-16,0 0 15,0 0 1,0 1-16,-25-1 15,0 0-15,0 0 16,1 0-16,-1 1 16,0-1-16,0 0 15,0 25-15,0 0 16,1 0-16,-1 0 16,0 0-16,0 25 15,0-25 1,25 25-16,0-1 15,-24 1-15,24 0 16,0 0 0,0 0-1,0-1-15,0 1 16,24 0-16,-24 0 16,0 0-1,25-1-15,0-24 0,-25 25 16,25 0-16,-25 0 15,25-25-15,-25 25 0,24-25 16,-24 24-16,25-24 0,-25 25 16,25-25-16,-25 25 0,25-25 15,-25 25-15,0 0 16,25-25-16,-25 25 0,0-1 16,0 1-16,25-25 15,-25 25-15,0 0 16,0 0-16,24-1 15,-24 1-15,0 0 16,0 0 0,-24-25-16,24 25 15,-25-25-15,25 24 0,-25-24 16,25 25-16,-25-25 16,0 25-1,0-25-15,1 0 16,-1 0-1,0 0-15,0 0 16,0 0-16,1 0 16,24-25-1,-25 25-15,25-25 16,0 1 0,0-1-16,-25 25 15,25-25-15,0 0 16,0 0-1,0 1 1,25 24-16,-25-25 16,25 0-16,-1 25 15,-24-25-15,25 0 16,25-24-16,-25 24 16,-1 0-16,1 0 0,0 0 15,-25 1-15,25-1 0,0 0 16,-25 0-1,0 0 1,0 1-16</inkml:trace>
  <inkml:trace contextRef="#ctx0" brushRef="#br0" timeOffset="6729.5213">17413 8483 0,'25'0'62,"-25"25"-46,0 0 0,0 0-1,-25-1 1,25 1 0,0 0-1,0 0 1,25-25-1,-1 0-15,1 0 0,0 0 16,0 0-16,-25-25 16,25 25-16,-25-25 15,0 0-15,25 1 16,-25-1-16,0 0 16,-25 0-16,0 0 15,0 25 1,0-24-1,0 24 1</inkml:trace>
  <inkml:trace contextRef="#ctx0" brushRef="#br0" timeOffset="7405.1765">14833 8235 0,'0'25'31,"0"0"0,0 0-15,0-1-16,0 1 16,0 0-1,-25 0-15,25 0 0,0-1 16</inkml:trace>
  <inkml:trace contextRef="#ctx0" brushRef="#br0" timeOffset="9066.5298">12650 10120 0,'0'-24'47,"25"24"-31,0 0 15,0 0-31,0 0 16,-1 0-16,1 0 15,0 0-15,0 0 0,0 0 16,-1 0-16,26 0 15,-25 0-15,0 0 16,-1 0-16,26 0 0,-25 0 16,24 24-16,-24-24 0,0 0 0,0 0 15,0 0-15,49 25 0,-49-25 16,25 0-16,-26 0 0,76 0 16,-1 0-16,-50 0 15,1 0-15,24 0 0,-24 0 16,0 25-16,74-25 0,-50 0 0,-24 0 15,24 0-15,-24 0 0,74 25 16,-50-25-16,-24 0 16,24 0-16,1 0 0,-26 0 15,75 25-15,-49-25 0,-26 0 16,26 0-16,-1 0 0,0 0 0,50 0 16,-49 0-16,-1 0 0,-24 0 15,24 0-15,1 0 0,49 0 16,-75 0-16,26 24 0,-1-24 15,1 0-15,49 0 0,-50 0 16,0 0-16,-24 25 0,25-25 16,-1 0-16,75 0 0,-75 25 15,1-25-15,-1 0 0,0 0 0,1 0 16,49 25-16,-50-25 0,1 0 16,-1 0-16,-24 0 15,99 25-15,-75-25 0,-24 0 0,24 0 16,0 24-16,1-24 0,49 0 15,-50 0-15,-24 0 0,-1 0 16,1 25-16,49-25 0,-74 0 16,25 0-16,-26 0 0,26 0 15,-25 0-15,25 0 0,-26 0 16,1 0-16,-25-25 31,-25 25-31,25-24 16</inkml:trace>
  <inkml:trace contextRef="#ctx0" brushRef="#br0" timeOffset="9825.2917">12526 8781 0,'-24'0'0,"-1"0"15,0 25 1,25-1-1,-25-24-15,0 50 16,1-25 0,-1 0-16,0-1 0,0 1 15,-24 25-15,24-25 0,0 0 16,0-1-16,0 1 0,0-25 16,1 50-16,-1-50 0,25 25 15,-25-1 1</inkml:trace>
  <inkml:trace contextRef="#ctx0" brushRef="#br0" timeOffset="10007.9328">12154 8954 0,'0'-24'16,"25"24"-16,-25 24 31,25-24-31,-25 25 0,50 0 15,-50 0-15,24 0 16,1 0-16,0-25 0,0 24 16,24 1-16,1 0 0,-25-25 0</inkml:trace>
  <inkml:trace contextRef="#ctx0" brushRef="#br0" timeOffset="12962.3114">17190 10840 0,'-25'0'0,"0"0"15,0 0 17,25 24-32,-25 1 15,25 0 1,-24-25-16,24 25 16,0 0-16,-25-1 15,25 1-15,-25-25 16,25 25-16,-25 0 15,25 24-15,-25-49 0,25 25 0,0 0 16,-24 0-16,24 25 0,0-26 16,-25 1-16,25 0 15,0 0-15,0 0 0,0-1 16,0 1-16,0 0 0,0 0 16,0 0-16,0-1 0,0 1 15,0 0-15,0 0 0,0 0 16,0 24-16,25-49 0,-25 25 15,24 0-15,-24 0 16,25-25-16,0 24 0,0-24 16,-25 25-16,25-25 15,-1 0-15,1 0 16,-25-25-16,25 1 0,0 24 16,-25-25-16,25 25 0,-1 0 15,-24-25-15,0 0 16,25 25-16,-25-25 15,0 1-15,0-1 16,0 0 0,0 0-16,-25 25 15,1-25 1,-1 25-16,0 0 16,0 0-16,-24 0 15,24 25-15,0-25 16,0 25-16,0-25 0</inkml:trace>
  <inkml:trace contextRef="#ctx0" brushRef="#br0" timeOffset="15544.3142">13593 10914 0,'0'-25'0,"-25"25"15,25-25-15,25 25 47,-25 25-31,0 0-16,0 0 15,-25 0-15,25-1 16,0 1-16,-25 0 16,25 0-16,0 0 0,0-1 15,-24 26-15,24 0 0,0-25 16,-25-1-16,25 1 0,0 25 15,-25-25-15,25-1 0,-25 1 0,25 0 16,0 0-16,-25 24 16,25-24-16,0 0 15,25-50 17</inkml:trace>
  <inkml:trace contextRef="#ctx0" brushRef="#br0" timeOffset="16125.1174">14238 10790 0,'0'0'0,"-25"0"31,25 25 1,-25-25-32,25 25 15,0-1-15,0 1 16,-25-25-16,1 50 0,24-25 16,0-1-16,-25 1 0,0 25 15,25-25-15,0-1 0,0 1 16,-25 0-16,25 0 15,0 25-15,0-26 0,0 1 0,0 0 16,0 0-16,0 24 0,0-24 16,0 0-16,0 0 0,0 0 0,0-1 15,25 26-15,-25-25 0,25-25 16,-25 25-16,25-1 16,-1-24-16,1 0 15,0 0 1,0-24-16,0 24 15,-1-25-15,-24 0 16,0 0-16,25 0 16,-25 1-16,0-1 15,0 0 1,-25 25 0,1 0-16,-1 0 15,0 0-15,0 0 16,25 25-16,-25-25 0,-24 25 15,24-25-15,0 0 16,25 24-16,-25-24 0,1 0 16</inkml:trace>
  <inkml:trace contextRef="#ctx0" brushRef="#br0" timeOffset="16714.4535">15255 11237 0,'25'0'31,"-1"0"-15,1 0-16,0 0 15,0 0-15,0 0 0,0 0 0,49 0 16,-49 0-16,0 0 0,24 0 16,-24 0-16,0 0 0,24 0 15,-24 0-15,0 24 16,-25-48 15,-25 24-15,25-25-16,-25 25 0</inkml:trace>
  <inkml:trace contextRef="#ctx0" brushRef="#br0" timeOffset="16917.4148">15602 11063 0,'0'25'31,"-25"-1"-31,25 1 15,0 0-15,0 0 0,-24 0 16,24 24-16,-25 1 0,25 0 0,-25-26 16,25 26-16,-25-25 15,0 0-15,25 24 0,0-24 0,0 0 16</inkml:trace>
  <inkml:trace contextRef="#ctx0" brushRef="#br0" timeOffset="17481.7704">18107 11336 0,'25'25'32,"0"-25"-17,0 0-15,0 0 16,24 0-16,-24 0 16,0 0-16,0 24 15,-50-24 32</inkml:trace>
  <inkml:trace contextRef="#ctx0" brushRef="#br0" timeOffset="17643.4501">18157 11435 0,'-25'25'15,"25"0"1,25-25-1,0 0 1,0 0-16,-1 0 0,1 24 16,0-24-16,0 0 15,0 0-15</inkml:trace>
  <inkml:trace contextRef="#ctx0" brushRef="#br0" timeOffset="18758.8004">19273 11385 0,'0'-24'0,"0"-1"31,25 25-15,0 0-16,0 0 16,-1 0-16,-24-25 15,25 25-15,0 0 0,0 0 16,0 0-16,-1 0 31,-24 25-31,25-25 0,-25 25 16,0-1-16,25 26 15,-25-25-15,0 0 16,0-1-16,-25 1 0,0 50 0,1-51 16,24 1-16,-25 0 15,0 25-15,0-26 0,-24 26 16,24-25-16,0 0 0,25-1 15,-25 1-15,0-25 0,25 25 16,-24-25-16,-1 0 0,25-25 16,-25 0-1,25 1-15,0-26 16,0 25 0,0 0-16,0 1 15,25 24 1,0 0-1,-1 0 1,1 24 0,0-24-16,0 0 15,-25 25-15,49 0 0,-24-25 16,0 0-16,0 25 0,0-25 16,-1 0-16,1 25 0,0-25 15,0 0 1,0 0-16,0 0 15,-1 0 1,1-25-16,0 25 0,-25-25 16,25 25-16,-25-25 0</inkml:trace>
  <inkml:trace contextRef="#ctx0" brushRef="#br0" timeOffset="19265.3044">20017 11485 0,'25'-25'16,"0"25"-1,0-25 1,0 25-16,-1 0 15,1 25-15,0-25 0,-25 25 16,25 24-16,0-49 0,-25 25 16,24 0-16,-24 0 0,0-1 15,0 26-15,0-25 16,0 0-16,-24-1 0,24 1 0,-25-25 16,0 50-16,0-25 0,0-25 15,25 24-15,-24-24 0,-1 25 16,0-25-16,0 0 15,0 0-15,1 0 32,48 0-1,1 0-31,0 0 16,0 0-16,24 0 15,-24 0-15,25 0 0,-25 0 16,-1 0-16,1 0 0,25 0 15,-25 0-15,-1 0 0,1 0 16,0 0-16,0 0 16</inkml:trace>
  <inkml:trace contextRef="#ctx0" brushRef="#br0" timeOffset="21014.934">5531 10145 0,'0'0'0,"-24"0"0,-1 0 15,25-25 1,0 1 0,0-1-16,-25 0 15,25 0 1,-25 25-16,0-25 15,25 0-15,-24 25 16,-26-24-16,25-1 0,-24 0 0,24 25 16,0-25-16,-49 0 0,49 1 15,-25 24-15,25-25 0,-24 25 16,24-25-16,-49 25 0,24 0 16,25 0-16,-25 0 0,1 0 15,-75 0-15,74 0 16,1 0-16,-1 0 0,0 0 0,-49 0 15,50 0-15,-1 0 16,-24 0-16,24 0 0,0 0 0,-49 0 16,74 25-16,-24-25 0,-1 0 15,25 25-15,1-25 16,-51 24-16,50-24 0,0 0 0,1 25 16,-1-25-16,-25 25 15,25-25-15,1 25 0,-1-25 16,0 25-16,-25-25 0,1 24 15,24 1-15,0 0 0,0-25 0,1 25 16,-1 0-16,-25 0 0,25-1 16,1 1-16,-1 0 0,0 0 15,0 0-15,25-1 16,-25 1-16,1-25 0,24 25 0,-50 25 16,50-26-1,-25 1-15,0 0 0,25 0 16,0 0-16,0-1 0,-24-24 15,24 25-15,0 25 0,0-25 16,0-1-16,0 1 16,24 25-16,-24-25 15,25-1-15,0 1 16,25 25-16,-26-25 0,1-1 16,25-24-16,-25 25 15,24 0-15,-24 0 0,0-25 16,0 25-16,24-25 0,-24 24 15,25 1-15,-26-25 0,1 25 0,25-25 16,-25 0-16,49 25 0,-49-25 16,0 0-16,24 25 0,-24-25 15,25 0-15,-1 0 0,1 0 16,-25 0-16,24 24 0,-24-24 16,25 0-16,24 0 0,-49 0 15,25 0-15,-1 0 0,-24 0 0,74 25 16,-24-25-16,-51 0 15,26 0-15,-25 0 0,49 0 16,-24 0-16,-25 0 16,24 0-16,-24 0 0,25 0 0,24 0 15,-24 0-15,-1-25 0,-24 25 16,25 0-16,-1-24 0,1 24 16,-25-25-16,0 25 0,-1-25 15,26 25-15,0-25 16,-26 0-16,1 1 0,0 24 0,0-25 15,0 0-15,24 0 0,-24 0 16,0 1-16,0 24 16,-1-50-16,-24 25 0,25 0 15,0 25-15,-25-24 0,0-1 16,50-50-16,-50 51 0,24-1 16,-24 0-16,0-25 15,0 26-15,0-1 0,0 0 0,0 0 16,-49-49-16,24 24 15,0 25-15,0 1 0,1-1 16,-26-25-16,25 25 0,0 25 16,-24-24-16,24 24 15</inkml:trace>
  <inkml:trace contextRef="#ctx0" brushRef="#br0" timeOffset="22547.5842">20637 11981 0,'0'24'94,"0"1"-78,0 0-1,0 0-15,0 0 16,-24-25-16,24 24 0,-25 1 16,25 0-16</inkml:trace>
  <inkml:trace contextRef="#ctx0" brushRef="#br0" timeOffset="22806.069">20762 12055 0,'0'25'16,"0"0"0,0-1-1,0 1-15,24-25 16,1 0-1,0 0-15,0 0 16,0-25-16,-25-24 16,0 24-16,-25 0 15,25 0 1,-50 1-16,25 24 0,1-25 16</inkml:trace>
  <inkml:trace contextRef="#ctx0" brushRef="#br0" timeOffset="154358.7927">13519 4068 0,'0'-25'94,"24"25"-94,-24-25 16,25 25-16,0-24 0,49-1 0,-49 0 15,25 0-15,-1 0 0,1 1 16,49-1-16,-49 0 0,-1 0 16,26 25-16,-26-25 0,1 25 15,49-24-15,-49-1 16,-25 25-16,49 0 0,-49 0 15,0 0-15,0 0 0,-50 0 47</inkml:trace>
  <inkml:trace contextRef="#ctx0" brushRef="#br0" timeOffset="154584.2563">14287 3547 0,'25'0'15,"0"0"-15,0 0 0,25 0 16,-26 0-16,76 0 16,-76 25-16,26-25 0,0 25 15,-26-1-15,1-24 0,0 50 16,0-25-16,-25 0 0,0 0 0,0-1 15,-50-24-15,25 50 0,1-50 16,-1 25-16,-25 0 16</inkml:trace>
  <inkml:trace contextRef="#ctx0" brushRef="#br0" timeOffset="154999.2651">15503 3547 0,'0'-25'0,"0"0"16,-25 25-1,0 0 1,1 0-16,-1 0 15,25 25-15,-25-25 0,25 25 16,-25 0-16,25 0 0,-25-1 16,25 1-16,0 0 15,0 25-15,0-25 0,25-1 16,0 1-16,25 0 16,-26-25-16,1 0 0,0 0 15,0-25-15,0 0 16,-25 1-16,0-1 0,24 0 15,-24 0-15,0-25 0,-49 26 16,24-1-16,0 25 16,50 0-1,0 0 1</inkml:trace>
  <inkml:trace contextRef="#ctx0" brushRef="#br0" timeOffset="155244.6781">15949 3597 0,'0'0'16,"0"-25"-16,25 0 0,-25 0 16,0 0-1,-25 25 1,1 0-16,-26 25 16,25 0-16,0 0 15,25 24 1,0-24-16,0 0 15,25-25-15,-25 25 16,50 0-16,-25-25 0,-1 0 16,1 0-16,25 0 0,-25 0 15,-1 0-15,-24-50 16,25 50-16</inkml:trace>
  <inkml:trace contextRef="#ctx0" brushRef="#br0" timeOffset="155450.7632">16446 3249 0,'0'0'16,"0"-24"-16,24-1 0,-24 0 16,0 50 15,0 0-31,0-1 0,0 1 16,0 25-16,0-25 15,-24 49-15,24-49 0,0 24 0,0-24 16,0 0-16,-25 25 0,25-1 15,-25-24-15,25 0 16,-25-25-16</inkml:trace>
  <inkml:trace contextRef="#ctx0" brushRef="#br0" timeOffset="155897.6952">16272 3497 0,'0'0'0,"25"0"31,-1 0-15,1 0-16,25 0 0,-25 0 16,0 0-16,74 0 0,-74 0 15,24 0-15,1 0 0,-25 0 16,24 0-16,1-24 0,-25 24 0,-1 0 16,1-25-16,-25 0 15,-25 25 1,25-25-16,-24 25 15,-1 0-15,0 0 0,0 25 0,0-25 16,25 25-16,-24-25 0,-1 49 16,0-24-16,25 0 15,0 0-15,0 0 16,25-1-16,0-24 16,-1 0-16,1 0 15,0-24-15,0 24 0,-25-25 16,25 25-16,-1-25 15,-24 50 17,0 0-17,0-1-15,25-24 0,0 25 16,0-25 0,0 0-16,-1-25 15</inkml:trace>
  <inkml:trace contextRef="#ctx0" brushRef="#br0" timeOffset="156079.2737">17264 3200 0,'25'-25'15,"-50"50"-15,50-75 0,-25 75 16,0 0 0,-25 0-16,25-1 0,-25 51 15,0-50-15,25 24 0,0 1 16,0-25-16,-24 24 0,24 26 15,0-51-15,0 26 0,0-25 16,24 0-16,-24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50:04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13767 6722 0,'0'25'141,"0"0"-126,0-1 1,0 1-16,0 0 16,0 0-16,-25-25 0,25 50 15,0-26-15,0 1 0,-25 0 16,25 0-16,0 0 0,0 24 0,0 1 15,0-25-15,-25-1 0,25 1 16,0 25-16,0-25 16,0-1-16,0 1 0,0 0 15,0 0-15,-25 24 0,25-24 16,0 0-16,0 0 0,-24-25 16,24 25-16,0-1 15,0 1 1,24-50 15</inkml:trace>
  <inkml:trace contextRef="#ctx0" brushRef="#br0" timeOffset="974.6886">16073 6672 0,'0'-24'0,"-24"24"0,48 0 109,26 24-93,0-24-1,-26 0-15,1 0 0,0 0 16,0 0-16,24 0 0,-24 0 15,0 0-15,0 0 16,0 0-16,0 0 16,-1 0-1,-48 0 32,-1-24-31</inkml:trace>
  <inkml:trace contextRef="#ctx0" brushRef="#br0" timeOffset="1697.7674">16148 6697 0,'-25'0'0,"25"25"47,0 0-31,0 0-1,0-1-15,-25 1 16,25 0-16,0 0 16,0 0-16,-25 0 0,25-1 15,0 1-15,0 0 16,0 0-16,0 0 0,0-1 15,0 1 1,0 0-16,0-50 63,25 25-48,-25-25 1,25 25-16,0-24 15,0-1 1,-1 25-16,1 0 16,0 0-16,0 0 15,0 0 1,-25 25-16,24-25 0,1 24 16,0 1-1,-25 0-15,25-25 0,-25 25 16,25 0-1,-25-1-15,0 1 0,0 0 16,0 0-16,0 0 16,0-1-16,0 1 15,0 0 1,0 0-16,0 0 0,-25-25 0,25 24 16,-25 1-16,25 25 0,-25-50 15,25 25-15,-25-1 0,25 1 16,0 0-16,-24 0 0,-1 0 15,0-25-15,0 24 16,0-24-16,1 0 16,-1 0-16,0 0 0,0 0 15,0 0-15,1-24 0,-1 24 16,0 0-16,0-25 16,0 25-16,25-25 15</inkml:trace>
  <inkml:trace contextRef="#ctx0" brushRef="#br0" timeOffset="3457.5628">15999 8706 0,'0'25'93,"0"0"-77,0 0 0,-25 0-16,0 24 15,25-24-15,0 0 0,0 24 16,-24-24-16,24 0 0,0 50 15,-25-51-15,25 1 0,0 25 16,0-25-16,-25 24 0,25-24 16,0 0-16,-25 0 0,25-1 15,0 1-15,-25 25 0,25-25 16,0-1-16</inkml:trace>
  <inkml:trace contextRef="#ctx0" brushRef="#br0" timeOffset="3956.1199">16470 8706 0,'-24'0'32,"24"25"-17,-25 0-15,25 0 16,0 0-16,-25-1 16,25 1-16,0 0 0,-25 0 15,25 0-15,0 24 0,-25-24 16,25 0-1,0 0-15,-25 24 0,25-24 16,0 0-16,0 0 0,0 0 16,0-1-16,0 1 0,0 0 0,25 0 15,-25 0-15,25-25 16,0 24-16,0-24 16,0 0-16,24 0 15,-24-24-15,0 24 16,0 0-16,-25-50 15,24 50-15,-24-25 0,0 0 16,-24 1 0,-1-1-16,0 25 15,0 0-15,0 0 0,1 0 16,-26 25-16,25-25 0,0 24 16,0-24-16,25 25 15</inkml:trace>
  <inkml:trace contextRef="#ctx0" brushRef="#br0" timeOffset="4623.2185">13221 8657 0,'0'25'15,"-25"-25"1,25 24-16,0 1 15,0 25-15,-25-50 16,25 25-16,0-1 0,0 1 0,-25 25 16,25-25-16,-24 24 0,24-24 15,-25 0-15,25 25 0,-50-1 16,50 1-16,-25-25 16,25-1-16,-24 26 0,24-25 0,0 0 15,-25-1-15,25 1 16,0 0-16,0-50 15</inkml:trace>
  <inkml:trace contextRef="#ctx0" brushRef="#br0" timeOffset="5126.2723">13593 8607 0,'0'0'0,"0"25"62,0 0-62,-25 0 16,0-1-16,25 1 0,0 25 15,-24-25-15,24-1 16,-25 1-16,25 0 0,-25 25 16,25-1-16,-25-24 0,25 25 15,0-25-15,0-1 0,0 1 0,0 50 16,0-51-16,0 1 0,0 0 16,25 25-16,0-26 15,-25 1-15,25-25 16,-1 25-16,1-25 15,0 0-15,0-25 16,0 0-16,-1 1 16,-24-1-16,25 0 0,-25 0 15,0 0-15,0 1 16,-25-1 0,1 25-16,-1-25 0,0 25 0,0 0 15,0 0-15,-24 0 16,24 25-16,0-25 15</inkml:trace>
  <inkml:trace contextRef="#ctx0" brushRef="#br0" timeOffset="5781.2087">16743 8409 0,'-25'0'15,"1"25"16,24-1-15,-25-24-16,25 25 16,0 0-16,0 0 0,0 0 31,25-25-31,-1 0 0,-24 24 16,25-24-16,0 0 15,-25-24-15,25 24 0,-25-25 16,25 25-16,-25-50 0,0 25 15,0 1-15,-25-1 16,25 0-16,-25 25 16,0 0-16,0 0 15</inkml:trace>
  <inkml:trace contextRef="#ctx0" brushRef="#br0" timeOffset="6304.1697">13791 8285 0,'25'0'0,"-25"25"31,0-1-31,0 1 16,-25 0 0,1 0-16,24 0 0,0-1 15,0 1-15,-25 0 0,0 0 16,25 24-16</inkml:trace>
  <inkml:trace contextRef="#ctx0" brushRef="#br0" timeOffset="7138.2889">11857 10046 0,'0'-25'0,"0"0"31,24 25 1,1 0-32,0 0 15,25 0-15,-26 0 0,1 0 16,0 0-16,0 0 0,0 0 16,24 25-16,-24-25 0,0 25 15,25-25-15,-26 0 0,51 0 16,-26 25-16,1-25 0,0 0 15,24 0-15,0 0 0,75 0 16,-74 0-16,24 0 0,0 0 16,0 0-16,1 0 0,123 0 15,-99 0-15,0 0 0,0 0 16,0 25-16,124-25 0,-124 0 16,0 24-16,0-24 0,25 0 0,-25 25 15,149-25-15,-149 0 0,25 0 16,-25 0-16,0 0 0,24 0 15,76 25-15,-100-25 0,0 0 16,-25 0-16,25 0 0,-25 0 16,100 0-16,-100 0 0,0 0 15,-25 0-15,26 0 0,48 0 0,-73 0 16,99 0-16,-100 0 16,0 0-16,75 0 15,-99 0-15,24 0 0,-24 0 16,24 0-16,-24 0 0,24 0 15,-49 0-15,25 0 0,-26 0 0,1 0 16</inkml:trace>
  <inkml:trace contextRef="#ctx0" brushRef="#br0" timeOffset="9592.9651">11857 9079 0,'-25'0'16,"0"0"-16,0 0 0,0 0 15,1 0-15,-1 24 16,0 1 0,0-25-16,0 50 0,1-25 0,-1-1 15,0 1-15,0 0 16,0 0-16,-24 24 0,24-49 0,0 25 16,0 0-16,1-25 0,-1 25 15</inkml:trace>
  <inkml:trace contextRef="#ctx0" brushRef="#br0" timeOffset="9742.3288">11435 9103 0,'25'0'0,"0"25"32,-25 0-32,24 0 15,1 0-15,0-1 0,-25 1 16,74 25-16,-49-25 0,25-1 15,-1 1-15</inkml:trace>
  <inkml:trace contextRef="#ctx0" brushRef="#br0" timeOffset="10521.999">16222 10616 0,'25'0'47,"0"0"-47,0 0 0,-25 25 16,24-25-1,1 0-15,-25 25 16,25-25-16,0 0 16,0 0-16,0 0 15,-1 0-15,1 0 0,0 25 0,0-25 16,0 0-16,-1 0 0,1 0 15,-74 0 1,24 0 0</inkml:trace>
  <inkml:trace contextRef="#ctx0" brushRef="#br0" timeOffset="10968.4828">16321 10666 0,'-24'0'0,"24"25"15,-25-25-15,25 25 0,-25-25 16,25 24-16,-25-24 0,25 25 16,0 0-16,-25 25 15,25-26-15,0 1 0,0 0 16,-24 0-16,24 0 16,0-1-16,0 1 15,24-50 16,1 1-31,0-1 16,0 25-16,0 0 16,-25-25-16,24 25 0,1 0 15,0 0-15,0 0 0,0 0 0,0 25 16,-1 0 0,1-1-16,-25 1 0,25 0 15,-25 0-15,0 0 0,25 24 16,-25 1-16,0-25 15,0 0-15,0-1 0,-25 1 16,0 0-16,0 25 16,1-50-16,-1 24 0,0 1 15,0-25-15,0 0 0,0 0 16,1 0-16,-1 0 0,-50-25 16,51 25-16,-1-24 0,-25 24 0,25 0 15,-49-25-15,49 0 0</inkml:trace>
  <inkml:trace contextRef="#ctx0" brushRef="#br0" timeOffset="11604.307">14635 10914 0,'0'0'0,"-25"0"16,0 0-16,50 0 31,0 0-31,0 0 16,-1 0-1,1 0-15,0 0 0,0 0 0,49 25 16,-24-25-16,-25 0 16,24 0-16,-24 25 0,25-25 0,-1 0 15,-24 0-15,0 0 16,0 0-16,-1 0 0,1 0 16,-50-25-1,1 0 1</inkml:trace>
  <inkml:trace contextRef="#ctx0" brushRef="#br0" timeOffset="11778.8907">15007 10716 0,'0'24'31,"0"1"-15,0 0-16,-25 0 0,25 0 15,-25 24-15,25-24 0,-25 25 16,25-26-16,-24 26 0,24-25 0,-25 49 16,25-49-16,0 0 0</inkml:trace>
  <inkml:trace contextRef="#ctx0" brushRef="#br0" timeOffset="12826.6608">13370 10567 0,'0'0'0,"-25"0"16,0 25-1,0 24-15,25-24 16,-24-25-16,24 25 15,0 24-15,-25-24 0,25 25 0,-25-1 16,25-24-16,-25 25 0,25-25 16,-25 24-16,0 26 0,25-51 15,-24 26-15,24-25 0,-25 0 16,25 24-16,-25-24 16</inkml:trace>
  <inkml:trace contextRef="#ctx0" brushRef="#br0" timeOffset="13214.0095">13667 10691 0,'0'0'15,"-24"0"1,24 25-16,-25-1 15,25 1-15,-25 0 16,25 0-16,-25 0 16,25-1-16,-25 1 15,25 25-15,0-25 0,-24-1 16,24 1-16,0 0 0,0 25 0,0-26 16,0 1-16,0 0 0,0 0 15,24 0-15,1 0 16,0-25-16,0 0 15,0-25-15,-1 0 16,-24 0-16,25 25 0,-25-25 16,0 0-16,0 1 15,-25 24-15,1 0 16,-1 0-16,0 0 16,25 24-16,-25-24 0,0 25 15</inkml:trace>
  <inkml:trace contextRef="#ctx0" brushRef="#br0" timeOffset="13752.0319">17636 11112 0,'0'0'0,"-25"0"16,25-24-1,25 24 17,0 0-32,0 0 15,0 0-15,-1 0 16,1 0-16,0 24 0,0-24 15,-25 25-15</inkml:trace>
  <inkml:trace contextRef="#ctx0" brushRef="#br0" timeOffset="13887.7085">17611 11261 0,'0'0'0,"0"25"0,0 0 15,25-25 1,0 0-16,0 0 15,24 0-15,-24 0 0,0 0 16,0-25-16</inkml:trace>
  <inkml:trace contextRef="#ctx0" brushRef="#br0" timeOffset="14267.3294">18380 10889 0,'0'0'0,"0"-25"0,25 25 31,0 0-31,0 0 0,-1 0 16,1 0-16,0 50 16,25-25-16,-25 0 0,-1-1 15,1 1-15,-25 0 0,25 49 16,-25-49-16,0 0 0,0 0 15,-25 0-15,0 0 0,-24-1 16,-1 1-16,25-25 0,0 0 16,1 0-16,-26 0 0,25 0 15,50 0 17,25 0-32,-26-25 15,26 25-15,-25 0 0,0-24 16,0 24-16,-1 0 0,1-25 15,50 25-15,-51-25 0,1 25 16,0-25-16,25 25 0,-1-50 16</inkml:trace>
  <inkml:trace contextRef="#ctx0" brushRef="#br0" timeOffset="14456.8767">19273 10864 0,'0'0'15,"25"-24"-15,-25 48 31,-25-24-15,0 50-16,25-25 0,0 0 16,0 24-16,-24-24 0,24 25 15,-25 24-15,25-24 0,0-1 16,0-24-16,-25 25 0,25 24 16,0-49-16,-25 25 0,25-26 15</inkml:trace>
  <inkml:trace contextRef="#ctx0" brushRef="#br0" timeOffset="14788.3253">18455 11881 0,'0'0'0,"-25"0"16,50 0-1,-25-24-15,24 24 16,1 0-16,50 0 0,-26 0 16,1-25-16,-25 25 0,24 0 15,-24 0-15,25 0 0,-25 0 16,-1 0-16,-24 25 16,-24-1-16,-1-24 15,0 0-15,0 25 0,0-25 16,-49 25-16,24 0 15,26 0-15,-1-25 0,25 24 16,0 1-16,25-25 16,-1 0-16,26 25 0,74-25 15,-25 0-15</inkml:trace>
  <inkml:trace contextRef="#ctx0" brushRef="#br0" timeOffset="17264.09">5035 8310 0,'25'0'31,"-25"-25"-15,0 0-1,-25 0 1,25 0-1,-24 25-15,-1-24 16,0 24-16,0-25 0,-24 0 16,24 0-16,0 0 0,0 25 15,-25-24-15,1-1 0,-26 0 16,26 25-16,24-25 0,-25 25 16,1-25-16,-50 0 0,49 25 15,0 0-15,1 0 0,-1 0 16,1 0-16,-26 25 0,1-25 0,-1 50 15,26-25 1,-50 24-16,74-24 0,-25 0 0,0 25 16,26-26-16,-26 1 0,-24 50 15,49-26-15,0-24 0,0 0 16,0 24-16,1-24 0,-26 50 16,50-26-16,-25-24 0,25 25 15,-25-26-15,25 76 0,0-76 16,0 26-16,0-25 0,0 24 15,0-24-15,50 50 0,-25-26 0,0 1 16,-1-25-16,26 24 16,-25-24-16,74 50 0,-49-26 15,-1-24-15,1 0 0,0 0 0,74 24 16,-75-24-16,26 0 0,-26-25 16,26 25-16,-1-25 0,75 24 15,-75-24-15,-24 25 0,24-25 16,1 0-16,-26 0 0,75-25 15,-49 25-15,-26-49 0,26 24 16,74-49-16,-100 49 16,1 0-16,-1 0 0,-24-24 0,25-1 15,-1-24-15,-24 24 0,0 0 16,0 1-16,-25-1 0,25-49 16,-25 49-16,0 1 15,0-1-15,-25-24 0,-25-1 16,-24 26-16,49 49 15,-25 0-15,-74 0 16,75 0-16</inkml:trace>
  <inkml:trace contextRef="#ctx0" brushRef="#br0" timeOffset="22337.5459">14139 4142 0,'-25'0'0,"50"0"94,-1-24-79,1-1-15,25 0 16,-25 0-16,24 0 16,1 25-16,-25-24 0,24-1 0,75-25 15,-74 25-15,24 1 0,-24-1 16,24 0-16,50-25 0,-74 26 15,24 24-15,-24-25 0,0 0 16,-1 25-16,50-25 0,-74 25 16,0 0-16,0-25 0,0 25 15,-25-25 32</inkml:trace>
  <inkml:trace contextRef="#ctx0" brushRef="#br0" timeOffset="23067.3358">15801 3249 0,'24'-24'0,"-48"24"47,24 24-47,0 1 0,0 0 15,0 0-15,-25 0 0,25 24 16,0-24-16,0 25 0,0-26 0,0 1 16,-25 25-16,25 24 15,-25-49-15,25 0 0,0 0 16,-25 24-16,25-24 0,0 0 15,0 0-15,0 0 0,25-50 32,0-25-32,0 1 15,0 24 1,-25 0-16,24 0 0,-24 0 0,25 0 16,0 1-16,0 24 15,-25-25-15,0 50 16,25-1-1,-25 1-15,0 0 16,0 0-16,0 0 0,0 0 16,0 24-16,0-24 15,24-25-15,1 0 0,25 0 16,-25 0 0,-1-25-16,1 0 15,0 1-15,-25-1 0,25 0 16,0 0-16,-25-25 15,0 26-15,0-1 0,0 0 16,-25 25 0,0 25 15,0-25-31,25 25 0,-25-25 0,25 24 16,-24 1-16,24 0 0,0 0 15,0 0 1,0 0-16,24-25 15,1 24-15,0 1 0,25-25 16,-26 0-16,1 0 16,0 0-16,0 0 0,-25-25 0,49 1 15,-49-1-15,25 0 16</inkml:trace>
  <inkml:trace contextRef="#ctx0" brushRef="#br0" timeOffset="23234.9358">16346 3646 0,'0'0'0,"0"-25"0,0 1 15,-25 24 1,25-25-16,0 50 31,25-1-31,-25 1 16,50 0-16,-50 0 15,25-25-15,-25 25 0,25 0 0,24 24 16,-24-49-16,0 25 16,0-25-16,-25 25 0,24-25 15,1 0-15,-25-25 16</inkml:trace>
  <inkml:trace contextRef="#ctx0" brushRef="#br0" timeOffset="23446.4309">16594 3572 0,'0'0'0,"-24"25"31,24-1-31,0 1 15,-25-25-15,0 25 16,0 25-16,0-25 0,25-1 16,-24 1-16,-1 0 15,0 25-15,50-50 32</inkml:trace>
  <inkml:trace contextRef="#ctx0" brushRef="#br0" timeOffset="23794.9996">17041 3646 0,'0'0'0,"-25"-25"16,0 25-1,0-24-15,1 24 16,-1 0-16,0 0 15,25 24-15,-25-24 16,25 25-16,-25 0 0,1 0 16,24 0-1,0 0-15,0-1 0,0 1 16,24-25 0,1 0-16,0 0 15,0 0-15,24-25 16,-49 1-16,25 24 15,0 0-15,0 49 16,-25-24 0,25 25-1,-25-26-15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52:24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14287 4018 0,'0'-24'157,"0"-1"-142,25 0-15,0 0 0,0 0 16,-25 1-16,25-1 16,0-25-16,-1 25 15,-24 1-15,25-1 0,0 0 16,0 0-16,24-25 0,-24 26 0,0-1 15,0 0-15,0 0 16,-1 0-16,1 1 16,-25-1-1</inkml:trace>
  <inkml:trace contextRef="#ctx0" brushRef="#br0" timeOffset="600.243">14759 3894 0,'0'25'0,"25"-50"46,-25 1-30,49-1 0,-49 0-1,25 25-15,-25-25 0,50 0 0,-50 1 16,24 24-16,1-25 0,0 0 16,49-25-16,-49 25 15,25 1-15,-25-1 16,-1 0-16,51 0 0,-50 0 15,-1 25-15,-24-24 0,25 24 16,0-25-16,0 0 16</inkml:trace>
  <inkml:trace contextRef="#ctx0" brushRef="#br0" timeOffset="1041.7177">14833 3721 0,'-25'0'0,"25"25"31,-24-25-31,24 24 16,-25 1-16,25 0 15,0 0 1,0 0-16,0-1 0,0 1 16,0 0-1,25-25-15,-1 0 16,1 0-1,0 0-15,0 0 16,0 0-16,-1 0 0,1-25 31</inkml:trace>
  <inkml:trace contextRef="#ctx0" brushRef="#br0" timeOffset="4719.0156">23267 918 0,'-25'0'15,"25"25"110,0-1-125,0 1 16,-25 25-16,25-25 0,0-1 15,-25 26-15,25-25 0,0 0 16,-24 24-16,24-24 0,0 0 16,0 0-16,-25-1 0,25 1 0,0 0 15,-25 0-15,25-50 47,25-25-31,-25 26-16,25-1 0,-1 0 15,1 0-15,0 0 16,0 25-16,0 0 16,-25-24-16,49 24 0,-24 0 15,0 24-15,0 1 16,-25 0-16,24-25 0,-24 25 16,0 0-16,0-1 15,-24 1-15,24 0 16,-25 0-1,0-25-15,0 0 16,0 0 0,25-25-1,-24 25-15,24-25 16,0 0 0,24 1-16,1 24 15</inkml:trace>
  <inkml:trace contextRef="#ctx0" brushRef="#br0" timeOffset="5618.5271">23788 1191 0,'0'0'0,"0"-25"16,-25 25 15,0 0-31,0 0 15,0 0 1,1 25-16,24-1 0,-25 1 16,0 0-16,25 0 15,0 0 1,25-25 15,0-25-31,-1 0 16,1 25-16,0-25 15,-25 0-15,25 25 0,-25 25 47,0 0-31,25-25-16,-25 25 16,24-25-16,1 0 0,0 0 15,0 0-15,0 0 0,0 0 16,-1-25-16,1 25 0,0 0 15,0-25-15,0 25 16,-25-25-16,24 1 0,-24-1 16,-24 25 15,-1 0-15,25 25-1,0-1-15,0 1 16,0 0-1,0 0-15,25 0 16,-25-1 0,24-24-16,-24 25 0,0 0 15,0 0 1,-24-25-16,24 25 16,-25-25-16,0 0 31,25-25-16,25 25-15,-25-25 16,25 25-16,-25-25 0,24 0 16,1 25-16,0-24 15,0-1-15,0 25 0,24-25 16,-49 0 0,25 25-16,-25-25 0,25 25 15,-25-24-15,-25 24 31,0 0-15,25 24-16,-25 1 16,1-25-16,24 25 15,0 0-15,0 0 0,0-1 16,24 1 0,1-25-16,0 25 15,0-25-15,0 0 16,24 0-16,-24 0 0</inkml:trace>
  <inkml:trace contextRef="#ctx0" brushRef="#br0" timeOffset="5982.6228">25425 1042 0,'0'0'0,"0"25"63,-25-1-63,25 1 15,0 0-15,0 0 16,-25 0 0,25-1-16,-25-24 0,25 25 15,0 0-15,-24-25 16,24 25-16,-25 0 0,25-1 16,25-24 15</inkml:trace>
  <inkml:trace contextRef="#ctx0" brushRef="#br0" timeOffset="6535.9994">25946 992 0,'0'-25'16,"-25"25"0,0 25 15,25 0-31,-25-25 16,25 25-16,-25 0 15,1-25-15,24 24 0,-25 1 16,0 0-1,0 0-15,25 0 16,0-1-16,-25 1 16,25 0-16,0 0 15,0 0-15,0-1 16,0 1 0,0 0-16,25 0 15,-25 0 1,25-25-16,0 0 15,0 0-15,-1 0 16,-24-25-16,25 25 0,-25-25 16,25 25-16,-25-25 15,25 25-15,-25-25 16,0 1 0,-25 24-1,0 0-15,-24 0 16,24 0-1,0 0-15,25 24 0,-25-24 16,0 0-16,1 0 0,24 25 16</inkml:trace>
  <inkml:trace contextRef="#ctx0" brushRef="#br0" timeOffset="9781.7321">22547 2183 0,'0'-25'110,"-24"25"-79,-1 0 0,25 25-15,-25-25 0,25 25-16,-25-25 15,25 24 1,-25-24-16,25 25 15,-24 0 1,24 0-16,0 0 16,-25-25-1,25 24-15,0 1 16,0 0-16,0 0 16,0 0-1,0-1-15,0 1 16,0 0-16,0 0 15,0 0 1,25-1 0,-25 1-1,24-25-15,1 25 16,0-25 0,0 0-1,-25 25-15,25-25 16,-1 0-16,1 0 15,0 0 1,-25-25 0,25 25-16,0-25 15,-1 25 1,-24-25 0,25 25-16,0 0 15,-25-24-15,25 24 16,-25-25-1,25 25-15,-25-25 16,25 25 0,-25-25-16,0 0 0,24 25 15,-24-24 1,0-1-16,0 0 16,0 0-1,0 0 1,0 1-1,-24-1-15,24 0 16,-25 0 15,25 0-15,-25 25-16,0-24 16,0 24-16,0 0 15,25-25-15,-24 25 16,-1 0-16,0 0 15</inkml:trace>
  <inkml:trace contextRef="#ctx0" brushRef="#br0" timeOffset="10669.148">23341 2381 0,'25'0'125,"0"0"-110,0 0 1,-1 0-16,1 0 16,0 0-16,0 0 15,0 0-15,-1 0 16,1 0-16,0 0 0,0 0 0,0 0 16,-1 0-1,1 0-15,0 0 0,0 0 16,0 0-16,-1 0 15,1 0-15,0 0 0,0 0 16,25 0-16,-26 0 16,1 0-16,0 0 15,0 0-15,0 0 16,-1 0-16,1 0 16,0 0-16,0 0 15,0 0 32,-1 0-31</inkml:trace>
  <inkml:trace contextRef="#ctx0" brushRef="#br0" timeOffset="11254.0646">24978 2158 0,'0'25'47,"-24"-25"-32,24 25 1,0-1-1,0 1 1,0 0-16,0 0 16,0 0-16,-25-1 15,25 1-15,0 0 16,0 0-16,0 0 16,-25-1-1,25 1-15,0 0 0,0 0 16,-25 0-1,25-1-15,0 1 32,25-50 46,-25 1-78,25-1 15,0 25-15</inkml:trace>
  <inkml:trace contextRef="#ctx0" brushRef="#br0" timeOffset="11711.972">25251 2133 0,'-25'0'16,"50"0"31,0 0-31,0 25-16,0-25 15,-1 0-15,1 0 16,0 0-16,0 0 0,0 0 15,-1 0 1,1 0-16,0 0 16,-50 0 15,0 0-15</inkml:trace>
  <inkml:trace contextRef="#ctx0" brushRef="#br0" timeOffset="12163.2079">25326 2183 0,'-25'0'0,"25"25"31,0-1 1,0 1-17,0 0-15,0 0 16,0 0-16,0-1 15,0 1 1,-25 0 0,25 0-16,25-50 47,0 25-47,-1-25 15,1 25-15,0 0 16,0 0-1,0 0-15,-1 0 16,1 0 0,0 25-1,-25 0-15,0 0 0,25-25 16,-25 24-16,25 1 16,-25 0-16,0 0 15,0 0-15,-25-25 16,0 24-16,0-24 15,0 0-15,1 0 0,-26 0 16,25 0-16,0 0 16,1 0-16</inkml:trace>
  <inkml:trace contextRef="#ctx0" brushRef="#br0" timeOffset="14516.9603">16545 843 0,'0'25'79,"0"0"-79,0 0 15,-25-25-15,25 25 16,0-1-16,-25 26 0,25-25 15,0 0-15,0-1 0,-25 1 16,25 0-16,0 25 0,0-26 16,0 1-16,-24 0 0,24 25 15,0-26 1,-25-24-16,25 25 16,0-50 15,0 1-31,-25 24 0,25-25 15,0-25-15,25 50 16,-25-25-16,25 1 0,-1-1 16,1 0-16,0 25 15,0 0-15,0 0 16,-1 0-16,1 0 16,0 25-16,0-25 15,-25 25-15,0-1 0,25-24 16,-25 25-16,0 0 15,0 0-15,0 0 16,0-1-16,-25-24 0,25 25 16,-25-25-16,0 25 15,0-25-15,1 0 16,-1 0-16,0 0 16,25-25-16,-25 25 0,25-25 15,0 1 1,25-1-1,0 0-15,0 25 16,24-25-16</inkml:trace>
  <inkml:trace contextRef="#ctx0" brushRef="#br0" timeOffset="15430.8441">17090 1141 0,'0'0'16,"0"-25"-1,-24 25 1,-1 0-16,0 0 16,0 25-1,0 0-15,1 0 16,-1-25-16,25 24 16,-25 1-16,25 0 15,0 0 1,25 0-1,0-25 1,-1 0-16,1-25 16,0 25-16,-25-25 0,25 25 0,0-25 15,-25 0-15,24 25 16,-24-24 0,0 48 15,0 1-31,25-25 15,0 0 1,0 0-16,0 0 16,-1 0-16,1 0 0,0 0 15,0-25-15,0 25 0,-1 0 16,-24-24-16,25-1 16,-25 0-16,0 0 15,-25 25 16,1 0-15,24 25-16,0 0 16,0 0-1,0-1-15,0 1 16,24 0-16,-24 0 16,0 0-16,25-1 15,-25 1-15,-25-25 16,1 0 15,24-25-31,0 1 16,0-1-1,24 25 1,-24-25-16,25 25 0,0 0 16,0-25-16,0 25 0,-1 0 15,1-25-15,0 25 16,0-24-16,0 24 0,0 0 15,-25-25-15,24 25 0,-24-25 16,-24 25 0,-1 0-1,0 0 1,25 25 0,-25-25-16,0 49 15,25-24 1,0 0-16,0 0 15,0 0-15,25-1 16,0-24 0,0 0-16,0 0 0,-1 0 0,1 0 15,0 0-15</inkml:trace>
  <inkml:trace contextRef="#ctx0" brushRef="#br0" timeOffset="16128.6487">18504 1141 0,'25'-25'16,"-25"0"-16,25 25 15,-25-24-15,25 24 16,-25-25-16,25 0 15,-25 0 1,-25 25 0,0-25-16,0 25 0,0 0 15,0 0-15,1 0 16,-1 0 0,0 0-1,25 25-15,-25-25 16,25 25-16,0 0 0,0 0 15,-25-25-15,25 24 16,0 1 0,0 0-16,25-25 15,-25 25-15,25-25 0,0 25 16,0-1 0,-1-24-16,-24 25 15,25-25-15,-25 25 16,25-25-16,-25 25 15,0 0 1,25-25-16,-25 24 0,0 1 16,0 0-1,0 0 1,-25 0 0,0-25-1,0 0 1,1 0-1,-1 0-15,0 0 16,25-25 0,-25 0-16,25 0 15,0 0-15,0 1 16,0-1-16,25 25 0,-25-25 16,25 25-16,24-50 15,-24 50-15,0-24 16,0 24-16,25-25 15</inkml:trace>
  <inkml:trace contextRef="#ctx0" brushRef="#br0" timeOffset="20019.441">16619 2158 0,'0'-25'15,"-25"25"63,1 0-46,-1 0-1,25 25-31,-25 0 16,25 0-1,-25-25-15,25 24 16,-25 1-16,25 0 15,0 0-15,-24 0 16,24-1-16,0 1 16,0 0-16,0 0 15,24 0-15,-24-1 16,25-24-16,-25 25 0,0 0 16,25-25-16,0 0 15,0 0 1,-1 0-16,1 0 15,0-25-15,0 25 16,0-25 0,-25 1-16,24 24 15,-24-25-15,25 25 0,-25-25 0,0 0 16,25 25-16,-25-25 16,0 1-16,0-1 15,0 0-15,0 0 16,0 0-16,0 1 15,0-1-15,0 0 16,-25 0-16,0 25 16,25-25-16,-24 25 15,-1 0 1,0 0 0,0 0-1,50 0 16,0 25-15</inkml:trace>
  <inkml:trace contextRef="#ctx0" brushRef="#br0" timeOffset="20436.1115">17140 2307 0,'-25'0'15,"50"0"17,0 0-17,0 0 1,-1 0 0,1 0-16,0 0 15,0 0-15,24 0 16,-24 0-1,0 0 1,-25 25-16</inkml:trace>
  <inkml:trace contextRef="#ctx0" brushRef="#br0" timeOffset="21143.4195">17959 2059 0,'-25'0'31,"50"0"16,-1 0-47,26 0 16,-25 0-16,0 0 15,-1 0-15,1 0 16,0 25-16,0-25 16,0 0-16,-1 0 15,1 0-15,-25 24 94,0 1-63,0 0-15,0 0 0,0 0-16,0-1 15,0 1-15,0 0 16,0 25-16,0-26 15,0 1-15,0 0 16,0 25-16,0-26 0,0 1 16,0 0-16,-25 0 15,25 0-15,0-1 16,0-48 62</inkml:trace>
  <inkml:trace contextRef="#ctx0" brushRef="#br0" timeOffset="21384.6063">18107 2381 0,'0'-25'0,"50"25"47,0 0-47,-26 0 0,1 0 16,0 0-16,0 0 16,0 0-16,24 0 0,-49-24 15,25 24-15</inkml:trace>
  <inkml:trace contextRef="#ctx0" brushRef="#br0" timeOffset="23239.3171">11261 719 0,'-24'0'16,"24"-24"0,0 48 15,0 1-31,0 0 15,0 0-15,-25 24 16,25 1-16,0 0 0,-25-26 16,25 26-16,-25-25 0,25 49 15,0-24-15,-25-25 0,25-1 0,0 1 16,0 0-16,0 0 16,0 0-1,0-50 1,0 0-1,0-25-15,25 50 0,-25-24 16,25-1-16,0 0 16,24-25-16,-24 50 0,0-24 15,0 24-15,0 0 16,-1 0-16,1 24 0,0 1 16,0 25-1,-25-25-15,0-1 0,0 1 16,0 0-16,-25 0 15,0-25-15,25 25 0,-25-25 16,1 24-16,-1-24 16,0 0-16,0 0 0,0-24 15,1 24-15,24-25 16,0 0-16,24 25 16,-24-25-16,50 0 15,-25 25-15,0 0 16,24-24-16</inkml:trace>
  <inkml:trace contextRef="#ctx0" brushRef="#br0" timeOffset="24167.6584">11832 1116 0,'0'-25'0,"25"25"0,-25-24 16,-25 24-1,0 0 1,0 0-1,0 24-15,1-24 16,-1 50 0,0-25-16,25 0 15,0-1-15,0 1 16,25-25 0,0 0-1,-1-25-15,26 1 16,-25 24-1,-25-25-15,25 0 16,-1 25 15,1 0-15,0 25 0,0-25-16,0 0 15,-1 0-15,1 0 0,0 0 16,0-25-16,0 25 15,-1-25-15,1 25 16,-25-25-16,25 1 16,-25-1-16,25 25 0,-25-25 15,-25 25 17,0 0-17,25 25-15,-25-25 0,25 25 16,0-1-16,0 1 0,0 0 15,0 0 1,0 0-16,25-1 16,-25 1-16,25-25 0,-25 25 0,0 0 15,0 0 1,-25-25 15,0 0-15,1 0-1,24-25 1,0 0-16,24 0 16,1 25-1,0-25-15,0 25 0,0-24 16,49-1 0,-49 25-1,0-25-15,0 25 0,-1-25 0,-24 0 16,25 25-16,-25-24 15,-25-1 1,1 25 0,24 25-1,-25-25-15,25 24 0,-25-24 0,25 25 16,-25 0-16,25 0 16,0 0-16,0-1 15,0 1-15,25 0 16,-25 0-16,25-25 15,0 0-15,-25 25 0,24-25 16,1 0-16,0 0 16,-25-25-16</inkml:trace>
  <inkml:trace contextRef="#ctx0" brushRef="#br0" timeOffset="24737.2946">13047 943 0,'0'0'0,"0"-25"31,25 25-15,25 0 0,-26 0-16,1 25 15,0-25 1,0 24-16,-25 1 0,0 0 16,0 0-16,0 0 15,0-1-15,0 1 0,-25 0 16,0 25-16,0-50 15,25 24-15,-24 1 0,-1 0 16,0-25 0,0 0-16,0 0 15,1 0-15,24-25 16,0 0 31,24 25-32,1 0 1,0 0-16,0 0 16,0 0-16,-1 25 0,1 0 15,0-25 1,0 0-16,0 0 0,0 0 16,-1 0-16,1 0 15,0 0 1</inkml:trace>
  <inkml:trace contextRef="#ctx0" brushRef="#br0" timeOffset="25717.8481">11485 1984 0,'0'0'0,"-25"0"15,25 25-15,-25-25 16,25 25-16,-25-25 15,25 25-15,0 0 16,-25-1 0,1 1-16,24 0 15,0 0-15,-25 0 16,25-1-16,0 1 0,0 0 16,0 0-16,0 0 15,25-1-15,-25 1 16,24-25-1,1 0-15,0 0 0,0 0 16,0 0-16,-1 0 16,-24-25-16,25 25 0,0-24 15,0-1-15,0 0 0,-1 0 16,-24 0-16,25 1 16,-25-1-16,0 0 0,0 0 15,0 0-15,-25 1 16,25-1-16,-24 25 15,24-25-15,-25 0 0,0 25 16,0 0-16,25-25 16,-25 25-16,1 0 15,-1 0-15,25 25 16</inkml:trace>
  <inkml:trace contextRef="#ctx0" brushRef="#br0" timeOffset="26172.3594">12030 2158 0,'-25'0'15,"50"0"32,0 0-47,0 0 16,0 0-16,24 0 15,-24 0-15,0 0 16,0 0-16,0 0 0,-1 0 16,1 0-16,0 0 15,0 0-15</inkml:trace>
  <inkml:trace contextRef="#ctx0" brushRef="#br0" timeOffset="26541.3459">12948 1984 0,'25'0'31,"-25"25"16,0 0-32,-25-25-15,25 25 0,0 0 16,0 24-16,0-24 16,0 0-1,0 0-15,-25 24 0,25-24 16,0 0-16,0 0 15,0-1-15,0 1 0,0 0 16,0 0-16,-25-25 16</inkml:trace>
  <inkml:trace contextRef="#ctx0" brushRef="#br0" timeOffset="41339.403">28873 819 0,'0'0'0,"-25"0"16,25-25 0,0 0 15,0 50 78,0 0-93,-25-1-16,0 1 16,25 0-16,0 0 0,0 0 0,0-1 15,-25 1-15,25 50 16,-24-51-16,24 1 0,-25 0 15,25 0-15,0 24 0,-25 1 16,0-25-16,25 0 16,0-1-16,0-48 31,0-1-15,25 0-1,0 0-15,0 0 0,-1 1 16,1-1-1,0 25-15,0 0 0,0 0 16,-1 0-16,1 0 0,0 0 16,0 25-1,0 24 1,-25-24-16,0 0 16,0 0-16,0-1 15,-25-24-15,25 25 0,-25-25 16,25 25-16,-25-25 15,0 0-15,1 0 0,-1 0 16,0 0-16,0-25 16,25 0-16,0 1 15,25 24 1,0 0-16,24-25 16</inkml:trace>
  <inkml:trace contextRef="#ctx0" brushRef="#br0" timeOffset="42253.395">29344 1215 0,'0'0'0,"25"0"15,-25-24-15,0-1 16,-25 25 0,0 0-1,0 0 1,1 25-16,-1-25 15,0 24-15,25 1 16,-25-25-16,25 25 0,0 0 0,-25-25 16,25 25-16,0-1 15,25-24-15,0 25 16,0-25 0,0 0-16,-1-25 0,1 25 15,-25-24-15,25 24 0,-25-25 0,25 0 16,0 25-16,-25-25 15,0 0-15,24 25 16,-48 0 0,24 25-1,-25 0-15,25 0 16,0 0-16,25-25 16,-1 0-1,1 0-15,25 0 0,-25 0 16,-1 0-16,1 0 0,0 0 15,25 0-15,-26 0 0,-24-25 16,25 25-16,-25-25 0,25 25 16,-25-25-16,-25 25 47,0 0-32,1 0 1,24 25-16,0 0 15,0 0-15,0-1 16,0 1-16,0 0 16,24 0-16,1 0 15,-25-1-15,0 1 16,-25-25 15,25-25-15,0 1-1,0-1-15,25 0 16,0 25-16,0-25 16,24 0-16,-24 25 15,0-24-15,0 24 0,0 0 16,-1-25-16,26 25 0,-50-25 16,25 25-16,0 0 0,-25-25 15,0 0 1,-25 25-1,0 0 17,0 25-32,0-25 0,25 25 0,-24 0 15,24 0 1,0-1-16,24 1 16,1-25-1,0 25-15,0-25 0,0 0 16,24 0-16</inkml:trace>
  <inkml:trace contextRef="#ctx0" brushRef="#br0" timeOffset="42570.7069">30708 1091 0,'0'-24'0,"0"48"32,0 1-17,-25 0 1,25 0-16,0 0 16,-24-1-16,24 1 15,0 0-15,-25 0 16,25 0-16,0-1 0,-25 1 15,25 0-15,0 0 16,25-50 15,0 0-15</inkml:trace>
  <inkml:trace contextRef="#ctx0" brushRef="#br0" timeOffset="42823.1063">31105 1067 0,'0'24'32,"0"1"-17,-25-25-15,25 25 0,0 25 16,-25-26-16,25 1 0,0 0 0,-24 0 15,24 0-15,-25 49 16,25-49-16,0 0 16,-25-1-16,25 1 0,0 0 15,0 0-15,-25-25 0</inkml:trace>
  <inkml:trace contextRef="#ctx0" brushRef="#br0" timeOffset="51099.6363">28848 2009 0,'-25'0'0,"0"0"31,0 0 16,25 25-32,-24-25-15,-1 0 16,25 25-16,-25 0 16,0-1-1,25 1-15,-25 0 16,25 0-16,0 0 16,0-1-16,0 1 0,0 0 15,0 0 1,0 0-16,25-1 0,0 1 15,0 0-15,0 0 16,-1-25-16,1 0 16,0 0-16,-25-25 15,25 25-15,0-25 0,24 0 16,-49 1-16,25-1 16,0 0-16,-25 0 15,0 0-15,25 1 0,-25-1 16,0 0-16,0 0 0,0 0 15,-25 1-15,0-1 16,25 0-16,-25 25 0,0-25 16,1 0-16,-1 25 15,25-24 1,25 48 0</inkml:trace>
  <inkml:trace contextRef="#ctx0" brushRef="#br0" timeOffset="51667.3559">29443 2307 0,'25'0'32,"0"0"-17,0 0-15,24 0 16,-24 0-16,0 0 15,0 0-15,-1 0 16,26 0-16,-25 0 0,0 0 16,-1 0-16,1 0 15,25 0-15,-25 0 0,-1 0 16,1 0-16,-25-25 62,0 0-46,25 25 0</inkml:trace>
  <inkml:trace contextRef="#ctx0" brushRef="#br0" timeOffset="52353.7144">30435 2108 0,'0'25'78,"0"0"-78,-24 0 16,24 0-16,0-1 0,0 1 15,-25 0-15,25 0 16,0 0-16,-25-1 0,25 1 15,0 0-15,-25 0 16,25 0-16,0-1 16,25-24 31,0 0-32</inkml:trace>
  <inkml:trace contextRef="#ctx0" brushRef="#br0" timeOffset="52786.3962">30733 2257 0,'0'0'0,"-25"0"47,0 0-47,25 25 16,0 0-1,-24-25-15,24 25 0,0-1 16,-25 1 0,25 0-1,0 0 1,25 0-1,-1-25-15,-24 24 16,25-24-16,0 0 16,0 0-16,0 0 0,-1-24 15,26-1 1,-50 0-16,25 0 0,-25 0 0,25-24 16,-25 24-1,0 0-15,-25 25 0,25-25 16,-25 1-16,-25 24 0,26 0 15,-1 0-15,0 0 16,0 0-16,0 0 0</inkml:trace>
  <inkml:trace contextRef="#ctx0" brushRef="#br0" timeOffset="53650.0146">29071 2803 0,'0'-25'16,"25"25"15,-25 25-15,0 0-1,0 0-15,0-1 16,-25 1-16,25 0 16,-25 0-16,25 24 0,-25-24 15,25 25-15,-24-25 0,24-1 0,-25 1 16,25 0-1,-25-25-15,25-25 32,0 0-32,25 1 15,-25-1-15,25 0 0,-1 25 16,1-25-16,0 25 0,-25-25 16,25 25-16,25 0 0,-26 0 15,1 0-15,0 0 16,0 25-16,-25 0 0,25-25 15,-25 50-15,0-26 0,0 1 16,0 0-16,-25-25 0,25 25 16,-25-25-16,25 25 0,-50-25 15,26 0-15,-1 0 16,0 0-16,0 0 16,0 0-16,25-25 15,0 0-15,25 25 16,25 0-1,-25-25-15,24 25 0,-24 0 16</inkml:trace>
  <inkml:trace contextRef="#ctx0" brushRef="#br0" timeOffset="54501.7152">29592 3051 0,'25'0'0,"-25"-25"16,0 0-1,-50 25 1,25 0-16,1 25 15,-1-25-15,25 25 0,-25-25 16,25 25-16,0 0 0,-25-1 16,25 1-1,25-25 1,0 0-16,0 0 16,-1 0-16,1 0 15,0 0-15,0 0 0,0-25 16,-25 1-16,24 24 0,-24-25 15,25 0 1,-25 50 31,25-25-47,0 0 31,0 25-31,-1-25 16,1 0-16,0 0 0,0 0 0,24 0 15,-24 24-15,0-24 0,0 0 16,0 0-16,-1 0 0,1 0 16,-25-24-16,25-1 15,-25 0-15,0 0 16,0 0-16,-25 25 16,0-24-16,1 24 15,-1 0 1,25 24-16,-25 26 15,25-25-15,-25 0 16,25 24-16,0-24 16,0 0-16,0 0 0,0-1 15,0 1-15,-25-25 32,25-25-1,25 1-16,-25-1-15,50 25 0,-25-25 0,-1 0 16,1 25-16,0 0 16,25-25-16,-26 1 15,1 24-15,0-25 0,0 0 16,0 25-16,0 0 16,-25-25-1,0 0-15,-25 25 31,0 0-31,0 0 16,25 25-16,-25 0 16,0-25-16,25 25 0,-24 24 15,24-24 1,24 0-16,1 0 16,0-25-1,0 0-15,0 0 0,0 0 0,-1 0 16,26 0-16</inkml:trace>
  <inkml:trace contextRef="#ctx0" brushRef="#br0" timeOffset="54730.1675">30708 2902 0,'-25'0'16</inkml:trace>
  <inkml:trace contextRef="#ctx0" brushRef="#br0" timeOffset="55565.6903">28773 3795 0,'-24'-25'15,"-1"25"1,0 0 0,25 25-1,-25-25-15,0 50 16,1-25 0,24-1-16,-25 1 15,0 25-15,25-25 16,0-1-16,0 1 15,0 0-15,0 0 0,0 0 16,25-25-16,-25 24 0,25-24 0,-1 0 16,1 0-16,0 0 15,0 0-15,0-24 16,-1-1-16,1 0 0,0 0 16,-25 0-16,25-24 0,0 24 15,-25 0-15,0 0 0,0 1 16,0-1-16,-25 0 0,25 0 15,-25 25-15,0-25 16,25 50 15</inkml:trace>
  <inkml:trace contextRef="#ctx0" brushRef="#br0" timeOffset="55878.9428">29270 3894 0,'24'0'15,"-24"-24"-15,25 24 16,0 0-1,0 0-15,0 0 0,-1 0 16,1 0-16,0 0 16,0 0-16,0 0 0,-1 0 15,1 0-15,0 0 0,0 0 32,-25 24-32,25-24 31</inkml:trace>
  <inkml:trace contextRef="#ctx0" brushRef="#br0" timeOffset="56210.7848">30187 3770 0,'-25'0'15,"25"25"1,0 0 0,-24-25-16,24 25 15,0 0-15,0-1 0,0 1 16,-25-25-16,25 25 0,0 25 15,-25-50-15,25 24 16,0 1-16,0 0 0,-25 0 16</inkml:trace>
  <inkml:trace contextRef="#ctx0" brushRef="#br0" timeOffset="56475.1493">30609 3770 0,'0'0'0,"0"25"31,-25-25-16,25 25-15,0 25 0,-25-50 16,1 24-16,24 1 0,0 0 16,-25 0-16,25 24 15,0-24-15,-25-25 0,25 25 0,0 0 16,0 24-16,0-24 16,0 0-16</inkml:trace>
  <inkml:trace contextRef="#ctx0" brushRef="#br0" timeOffset="64974.1275">31031 2059 0,'-25'0'32,"25"-25"-32,0 0 31,-25 25-15,25-25-16,-25 25 15,25-24 1,-25 24-16,1-25 15,-1 25 1,0 0 0,25-25-16,-25 25 0,0 0 15,1-25 1,-1 25-16,0 0 16,0 0-16,0 0 0,1 0 15,-1 0-15,0 0 16,0 0-16,-24 25 15,24-25-15,0 0 16,0 25-16,0-25 16,1 25-16,-1-25 15,0 0-15,0 24 16,0-24-16,25 25 0,-24-25 16,-1 25-16,0 0 15,0 0-15,0-1 16,25 1-16,0 0 15,-25 0-15,25 0 16,0-1-16,0 1 16,-24-25-16,24 25 0,0 0 15,0 0-15,0-1 0,0 1 16,0 0 0,0 0-16,0 0 15,24-1-15,-24 1 0,0 0 16,25-25-16,-25 25 15,25-25-15,-25 25 0,25-25 16,-25 24-16,25-24 16,0 25-16,-25 0 15,24-25-15,-24 25 16,25-25-16,0 25 16,0-25-16,0 0 15,-1 0-15,1 0 0,-25 25 16,25-25-16,0 0 15,0 0 1,-1 0-16,1 0 0,0 0 16,0 0-16,0 0 15,-1 0-15,-24-25 16,25 25-16,0 0 16,0 0-16,0-25 15,-1 25 1,1 0-16,0-25 15,0 25 1,0-25-16,-1 25 0,-24-25 16,25 25-1,0 0-15,-25-24 16,25 24-16,0-25 16,-1 25-1,-24-25-15,25 0 31,-25 0-15,25 1 0,-25-1-16,25 25 15,-25-25-15,0 0 16,0 0 0,0 1-16,0-1 15,0 0 1,0 0-1,0 0-15,0 1 16,0-1 0,0 0-1,0 0-15,-25 25 0,25-25 16,-25 25 0</inkml:trace>
  <inkml:trace contextRef="#ctx0" brushRef="#br0" timeOffset="66282.0484">30559 3572 0,'0'-25'16,"25"25"15,-25-25-31,0 0 32,-25 25-32,25-24 15,-24 24-15,-1-25 16,0 25-16,25-25 0,-25 25 15,0 0-15,-24-25 16,24 25-16,0 0 16,0 0-16,-24 0 15,24 0-15,25 25 0,-25-25 16,0 0-16,0 0 16,25 25-16,-24-25 0,-1 25 15,-25-1-15,25 1 16,1-25-16,-1 25 15,0 0-15,0-25 0,0 25 16,1-1 0,-1-24-16,0 25 0,25 0 0,-25-25 15,25 25-15,0 0 0,-25 0 16,25-1-16,-24 1 16,24 0-16,0 0 15,0 0-15,0-1 0,0 1 16,0 0-16,24 0 15,-24 0-15,25-1 16,-25 1-16,0 0 0,25 0 16,0 0-16,0-1 15,-1 1-15,-24 0 16,25-25-16,-25 25 0,25-25 16,0 25-16,0-25 15,-1 24-15,1-24 16,0 25-16,0-25 0,0 0 15,-1 25-15,1-25 16,0 0-16,0 25 0,0-25 16,0 0-16,24 0 15,-24 25-15,0-25 16,0 0-16,-1 0 0,1 0 0,0 0 16,0 0-16,0 0 15,24-25-15,-24 25 16,0-25-16,0 25 15,-1-25-15,-24 0 16,50 1-16,-25-1 16,0 0-16,-25 0 0,24 0 15,1 1-15,0-26 16,0 50-16,-25-25 0,0 0 16,25 1-16,-25-1 15,0 0-15,0 0 16,-50 0-16,25 1 15,0 24-15,1-25 16,-1 25-16</inkml:trace>
  <inkml:trace contextRef="#ctx0" brushRef="#br0" timeOffset="67634.5914">25673 1960 0,'-25'-25'16,"0"0"15,25 0-15,0 0-16,-25 25 15,25-24-15,-24-1 0,-1 0 16,0 0-16,-25 0 16,26 1-16,-1 24 15,0 0-15,0-25 16,0 25-16,1 0 0,-1 0 15,0 0-15,0 0 0,-24 0 0,24 0 16,0 0-16,0 0 0,0 25 16,1-25-16,-26 0 0,25 24 15,-24 1-15,24-25 0,-25 50 16,0-25-16,26-1 16,-1 1-16,0 0 0,0 0 0,0 24 15,1-24-15,24 0 0,-25 0 16,25 0-16,-25-1 15,25 51-15,0-50 0,0-1 0,0 1 16,0 0-16,0 0 0,0 49 16,0-49-16,25 0 0,-25 24 15,0-24-15,49 25 0,-49-25 16,25-1-16,0 1 0,-25 0 16,25 0-16,24 25 0,-49-26 15,25 1-15,0-25 0,0 25 16,0 0-16,24 0 0,-24-25 0,25 0 15,-25 24-15,-1-24 0,51 0 16,-50 25-16,24-25 0,-24 0 16,0 0-16,24 0 15,1 0-15,-25 0 0,0 0 0,-1 0 16,1-25-16,25 25 0,-1-24 16,-49-1-16,25 25 0,25-25 15,-1-25-15,-24 50 16,0-24-16,0-1 0,0 0 15,-1 0-15,1-25 0,0 26 16,-25-1-16,0-25 0,25 25 16,-25 1-16,0-26 0,0 0 0,0 26 15,0-1-15,-25 0 0,0-49 16,25 49-16,-25 0 16,25 0-16,0 0 0,-24 1 15,24-1-15</inkml:trace>
  <inkml:trace contextRef="#ctx0" brushRef="#br0" timeOffset="73057.9157">30783 2977 0,'0'-25'0,"-25"25"0,50 0 47,-25 25-31,0-1-1,-25-24 1,25 25-16,-25 0 16,0 25-16,0-26 15,25 1-15,-24 0 0,24 0 16,-25 24-16,25-24 15,0 0 1,0-50 0</inkml:trace>
  <inkml:trace contextRef="#ctx0" brushRef="#br0" timeOffset="73287.3645">30907 3051 0,'0'0'0,"24"0"16,1 25 0,0 0-1,0-1-15,-25 1 16,0 0-16,0 0 0,-25 0 16,25-1-1,-25-24-15,50 0 31,0 0-15</inkml:trace>
  <inkml:trace contextRef="#ctx0" brushRef="#br0" timeOffset="78802.76">24780 2877 0,'0'-24'15,"25"24"79,-25 24-94,24-24 16,1 0-16,0 0 15,0 0-15,0 0 16,-25 25-16,-25-25 47,0 0-47,-25 0 16,50-25-1,-24 25-15,-1 0 0,0-24 16,0 24-16,0 0 15,1 0-15,48 0 32,1 0-17,0 0-15,0 0 0,0 0 16,-1 0-16,26 24 0,-25-24 16,0 0-1,0 0-15,-50 0 31,0 0-31,0 0 16,0 0-16,0 0 16,1-24-16,-1 24 0,0 0 15,0 0-15,0 0 16,50 0 15,0 0-31,0 0 0,0 0 16,24 0-1,-49 24-15,25-24 0,0 0 32</inkml:trace>
  <inkml:trace contextRef="#ctx0" brushRef="#br0" timeOffset="91642.4487">31948 918 0,'0'-25'31,"-24"25"31,-1 0-46,25 25 0,0 0-16,-25-25 0,25 24 15,-25 1-15,0-25 16,25 25-16,0 0 16,-24 0-1,24-1-15,0 1 0,-25-25 16,25 25-16,0 0 0,0 0 15,0-1-15,25-24 16,-25 25-16,24-25 0,-24 25 16,25-25-1,0 0-15,0 0 16,0-25 0,-1 25-16,1-25 15,-25 1 1,25-1-1,-25 0 1,0 0-16,0 0 0,0 1 16,-25-1-16,25 0 15,-25 25-15,25-25 16,0 0 0,-24 25-16</inkml:trace>
  <inkml:trace contextRef="#ctx0" brushRef="#br0" timeOffset="92082.3977">32271 1091 0,'0'-24'16,"25"24"31,0 24-32,-1-24 1,1 0-16,0 0 0,0 0 16,0 0-16,24 0 15,-24 0-15,0 0 16,0 0-1</inkml:trace>
  <inkml:trace contextRef="#ctx0" brushRef="#br0" timeOffset="92843.3036">32941 1067 0,'24'0'15,"-24"-25"-15,25 25 16,-25-25 15,0 0 0,-25 0-15,1 1 0,-1-1-1,0 25-15,0 0 16,0 0-1,25 25 1,-24-25-16,24 24 16,-25-24-1,25 25-15,-25 0 0,25 0 16,-25-25-16,25 25 16,0-1-1,25-24 1,0 0-16,0 0 15,-1 0-15,1 0 16,0 0-16,0 0 0,-25-24 16,25 24-16,24 0 15,-49-25-15,25 25 16,-25-25-16,-25 50 78,0 0-62,25-1-1,0 1-15,0 0 16,0 0 0,-24-25-16,24 25 0,0-1 15,0 1-15,0 0 16,0 0-1,0 0-15,0-1 16,0 1 0</inkml:trace>
  <inkml:trace contextRef="#ctx0" brushRef="#br0" timeOffset="95465.4135">31899 1811 0,'0'25'93,"-25"-1"-77,25 1-16,0 0 16,-25-25-16,25 25 0,0 0 15,-25-1-15,25 1 16,0 0-16,-24 0 15,24 0-15,0-1 0,-25-24 16,25 25-16,0 0 16,0 0-16,0-50 47,0 0-47,0 0 15,25 1-15,-1-1 16,1-25-16,0 25 15,-25 1-15,25-1 0,0-25 16,-1 25 0,1 1-1,0-1 1,-25 50 15,0-1-15,0 1-1,0 0-15,0 0 16,0 0-16,0-1 16,0 1-16,0 25 15,0-25 1,0 24-16,0-24 16,0 0-1,0 0-15,0-1 16,0-48 31,0-1-32,0 0 1</inkml:trace>
  <inkml:trace contextRef="#ctx0" brushRef="#br0" timeOffset="95577.6967">31874 2034 0,'0'0'0,"-25"0"0,50 0 16,0 0 0,0 0-16,-1 0 15,26 0-15</inkml:trace>
  <inkml:trace contextRef="#ctx0" brushRef="#br0" timeOffset="117370.3485">31601 3894 0,'0'25'31,"0"0"-15,-25-25 0,25 25-1,0 0-15,0-1 16,-24-24-1,24 25-15,0 0 16,0 0-16,-25-25 16,25 25-16,0-1 15</inkml:trace>
  <inkml:trace contextRef="#ctx0" brushRef="#br0" timeOffset="117744.4545">31725 3969 0,'0'25'31,"0"-1"0,0 1-15,-25 0-16,25 0 16,0 0-16,0-1 15,25-24-15,0 25 16,0-25 0,0 0-16,-1-25 15,1 1 1,-25-1-16,25 25 15,-25-50-15,0 25 16,0 1 0,-25 24-16,0-25 15,1 25-15,-1 25 16,0-1 0,25 1-16</inkml:trace>
  <inkml:trace contextRef="#ctx0" brushRef="#br0" timeOffset="118070.6732">31576 4415 0,'0'25'63,"0"0"-47,0 0-16,0-1 15,-24-24-15,24 25 0,0 0 16,0 0-1</inkml:trace>
  <inkml:trace contextRef="#ctx0" brushRef="#br0" timeOffset="118236.2853">31800 4440 0,'0'0'15,"0"-25"-15,0 50 32,0 0-17,0 24-15,0-24 0,-25-25 16,25 25-16,0 0 0,-25 0 0,25-1 16</inkml:trace>
  <inkml:trace contextRef="#ctx0" brushRef="#br0" timeOffset="119281.3107">32271 3845 0,'0'0'0,"-25"25"47,25-1-32,-25-24-15,25 25 16,-25 0-16,25 0 15,-24 0-15,24 24 16,-25-49-16,25 25 16,0 0-16,-25 0 15,25-1-15,-25-24 16,25 25-16,0-50 31,25 1-31,-25-1 16,25 0-16,-25 0 0,0 0 15,25 1-15,-1-1 0,-24 0 16,25 0-16,0 0 16,-25 1-16,25 24 0,-25-25 15,25 25 1,-25 25 15,0-1-31,0 1 0,0 0 16,0 25-16,0-26 15,0 1 1,0 0-16,0 25 0,0-26 16,0 1-16,0 0 15,0 0-15,25-25 16,-25 25-16,-25-50 47</inkml:trace>
  <inkml:trace contextRef="#ctx0" brushRef="#br0" timeOffset="119439.9293">32172 4068 0,'0'0'0,"0"-25"15,24 25-15,1 0 16,0 0-16,25 0 15,-25 0-15,-1 0 16,1 0 0</inkml:trace>
  <inkml:trace contextRef="#ctx0" brushRef="#br0" timeOffset="120257.9845">32196 4415 0,'0'0'0,"0"-25"16,0 50 31,-24 0-32,24 0 1,0 0-16,0-1 15,0 1-15,0 0 16,0 0-16,-25 0 16,25-1-1,0-48 32,0-1-31,0 0-16,0 0 15,0 0 1,0 1-16,0-1 16,0 0-16,25 0 15,-1 25 1,1 0-16,0-25 16,0 25-16,0 0 15,0 25 1,-25 0-1,24-25-15,-24 25 16,0 0 0,-24-25-1,24 24-15,-25-24 16,50 25 31,-1-25-32,1 0-15,-25 25 16,50 0-16,-25 0 16,-25-1-16,0 1 15,-50 0-15,25-25 16,0 0-16,1 0 16,-1 0-16,-25 0 0,25-25 15,0 0-15</inkml:trace>
  <inkml:trace contextRef="#ctx0" brushRef="#br0" timeOffset="125456.4792">23937 3349 0,'-25'0'16,"25"-25"31,0 50 31,0-1-63,0 1 1,-25 0 0,25 25-1,-25-26-15,25 1 16,0 0-1</inkml:trace>
  <inkml:trace contextRef="#ctx0" brushRef="#br0" timeOffset="125770.7299">24061 3398 0,'0'25'47,"0"0"-47,0 0 16,0-1-16,0 1 15,24-25 1,-24 25-16,25-25 15,0 0-15,0 0 0,0 0 16,-25-25 0,24 0-16,1 1 15,-25-1-15,0-25 16,-25 25 0,1 25-16,-1 0 15,0 25 1,0-25-16</inkml:trace>
  <inkml:trace contextRef="#ctx0" brushRef="#br0" timeOffset="126154.8178">23986 3795 0,'0'-25'0,"0"50"62,0 0-62,-25 0 16,25 0-1,0-1-15,0 1 16,-24 0-16,24 0 16,0 0-1,24-25 1,-24-25-16</inkml:trace>
  <inkml:trace contextRef="#ctx0" brushRef="#br0" timeOffset="126358.0679">24234 3795 0,'25'0'0,"-25"25"31,-25 25-15,25-26-16,0 1 16,0 0-16,0 0 0,0 0 15,-25-25-15,25 24 0,0 1 16,-24-25-16,24 25 16</inkml:trace>
  <inkml:trace contextRef="#ctx0" brushRef="#br0" timeOffset="126664.3364">24036 4291 0,'0'25'31,"0"0"-31,-25-25 0,25 25 16,-25-25-16,25 24 0,0 1 16,-25 25-16,25-25 15,-24-25-15,24 24 0,0 1 16</inkml:trace>
  <inkml:trace contextRef="#ctx0" brushRef="#br0" timeOffset="126938.683">24110 4366 0,'25'-25'15,"-50"50"-15,75-75 0,-25 50 0,-1 0 16,1 0-1,0 25-15,-25 0 16,0-1-16,0 1 16,-25-25-16,25 25 15,-25-25-15,25 25 0,-24-25 16,-1 25-16,25-1 16,25-24-1,24 0 1,-24 0-1,0 0-15,0-24 0,-1 24 16,1 0-16</inkml:trace>
  <inkml:trace contextRef="#ctx0" brushRef="#br0" timeOffset="127250.9367">23912 4862 0,'25'0'0,"-25"-25"15,0 50 16,-25 0-31,25-1 16,0 26 0,-25-25-16,0 0 0,25-1 15,-25 1-15,25 0 16,0 0-16</inkml:trace>
  <inkml:trace contextRef="#ctx0" brushRef="#br0" timeOffset="127559.2024">24085 4862 0,'0'-25'0,"0"50"0,25-50 0,0 0 15,0 25 1,-25 25 0,25 0-16,-25 0 15,-25-1-15,0-24 16,25 25-16,-25-25 15,25 25-15,0 0 32,25-25-17,0 0-15,0 25 16,-1-1 0,-24 1-1,0 0 1,-24-25-16,-1 25 0,0 0 15,0-25 1,0 24-16</inkml:trace>
  <inkml:trace contextRef="#ctx0" brushRef="#br0" timeOffset="127816.0273">23937 5358 0,'0'0'16,"-25"0"-16,0 25 16,25-1-1,-25 1 1,25 0 0,-25 0-16,25 0 0,0-1 0,-25 1 15,1 25-15,24-25 16,0-1-16,0 1 0,24-25 31,1 0-15,0 0-16</inkml:trace>
  <inkml:trace contextRef="#ctx0" brushRef="#br0" timeOffset="128030.5134">24085 5432 0,'0'25'32,"0"0"-32,0 0 15,0-1-15,0 1 16,0 0-16,25-25 16,0 0-16,0 0 15,0 0-15,-1-25 0,1 0 16,0 25-16,-25-24 0,25-1 15</inkml:trace>
  <inkml:trace contextRef="#ctx0" brushRef="#br0" timeOffset="128171.1811">24309 5407 0,'-25'0'0,"0"25"16,25 0-16,-25 0 16,0 0-16,1-1 15,24 26-15,-25-25 16,25 24-16,0-24 0,-25 0 15,25 0-15</inkml:trace>
  <inkml:trace contextRef="#ctx0" brushRef="#br0" timeOffset="128447.5174">23937 5953 0,'0'25'0,"0"-50"0,0 75 16,-25-50 0,25 25-16,0-1 15,0 1 1,-25 0-16,50-25 47,0-25-47</inkml:trace>
  <inkml:trace contextRef="#ctx0" brushRef="#br0" timeOffset="128602.1518">24135 5928 0,'0'0'0,"25"0"15,-25-24-15,25 24 16,-1 0 0,1 0-16,0 0 15,-25-25-15</inkml:trace>
  <inkml:trace contextRef="#ctx0" brushRef="#br0" timeOffset="128783.7147">24209 5904 0,'-24'24'0,"24"1"16,-25 0-16,25 0 0,0 0 16,0-1-1,0 1-15,0 0 0,0 0 16,0 0 0,-25-25-1,0 0-15,0 0 16,1 0-1</inkml:trace>
  <inkml:trace contextRef="#ctx0" brushRef="#br0" timeOffset="130579.7849">24705 3324 0,'0'-25'16,"25"25"-16,-25 25 62,0 0-62,-25-25 0,25 24 16,-24 1-16,-1 0 0,0 25 16,25-26-1,-25 1-15,25 0 16,-25-25-16,25 25 0,0-50 31,25 25-31,-25-25 0,25 0 16,-25 1-16,25-1 0,0 0 15,-1 0-15,-24 0 0,25 1 16,0-1-16,-25 0 16,25 25-16,-25 25 31,0 0-15,25-25-16,-25 24 15,0 1-15,0 0 0,0 25 16,0-26-16,0 1 15,0 0-15,0 0 16,0 0-16,-25-1 16</inkml:trace>
  <inkml:trace contextRef="#ctx0" brushRef="#br0" timeOffset="130730.08">24705 3497 0,'25'0'32,"0"0"-32,0 0 15,0 0-15,-1 0 16</inkml:trace>
  <inkml:trace contextRef="#ctx0" brushRef="#br0" timeOffset="131409.8143">24631 3870 0,'-25'-25'0,"25"50"62,0-1-62,0 1 16,0 0-16,0 25 15,-25-26-15,25 1 0,0 0 16,0 0-16,-24 0 16,24-50-1,0 0 1,0 0-16,0 0 0,24 1 16,-24-1-16,0 0 0,25 0 0,0 0 15,0 25 1,0 0-16,-1 0 31,-24 25 0,0 0-15,-24-25-16,-1 0 16,50 0 30,-1 0-46,-24 25 0,25 0 16,-25-1-16,25-24 16,-25 50-16,0-25 15,0 0-15,0-1 16,-25-24-16,0 25 16,1-25-16,-1 0 15,0 0 1</inkml:trace>
  <inkml:trace contextRef="#ctx0" brushRef="#br0" timeOffset="131771.9619">24805 4465 0,'0'-25'0,"0"0"16,-25 25-1,0 0 1,0 0-1,0 25-15,1-25 0,-1 25 16,0 0-16,25-1 16,-50 26-16,50-25 15,0 0-15,25-1 16,0 1-16,0-25 16,0 25-16,-1-25 0,1 0 15,0 0-15,0 0 0,0 0 16</inkml:trace>
  <inkml:trace contextRef="#ctx0" brushRef="#br0" timeOffset="132299.6486">24656 4961 0,'0'25'47,"-25"-25"-47,25 49 15,0-24-15,0 0 16,-25 0-16,25 24 16,-25-49-16,25 25 15,0 0 1,0-50 0,0-24-1,25 24-15,-25 0 0,0 0 16,0 0-16,50-24 15,-25 24-15,-25 0 0,24 25 16,1-25-16,0 25 0,0 0 16,0 25-1,-25 0 1,0 0-16,0 0 16,0-1-16,0 1 0,0 0 15,-25-25-15,0 25 0,0-25 16</inkml:trace>
  <inkml:trace contextRef="#ctx0" brushRef="#br0" timeOffset="132778.552">24631 5407 0,'0'0'0,"25"0"46,0 0-30,24 0-16,-24 25 16,0-25-16,0 0 15,-50 0 17,0 0-17,25 25-15,-25 0 16,0-25-16,25 25 0,-24-1 0,-1 1 15,25 0-15,-25 0 16,25 0-16,0-1 0,0 1 16,0 0-16,0 0 15,0 0 1,25-25-16,-25 24 16,25-24-16,-1 0 0,1 0 15,0-24 1</inkml:trace>
  <inkml:trace contextRef="#ctx0" brushRef="#br0" timeOffset="132942.1647">24656 5631 0,'-25'0'15,"50"0"16,0 0-31,24 0 16,-24 0-16,0 0 16</inkml:trace>
  <inkml:trace contextRef="#ctx0" brushRef="#br0" timeOffset="133258.4061">24557 6052 0,'-25'25'16,"0"-25"-1,50 0 16,0 0-31,-1 0 16,1 0-16,0 0 16,0 0-16,0 0 15,-1 0 1,-24 25 0</inkml:trace>
  <inkml:trace contextRef="#ctx0" brushRef="#br0" timeOffset="133460.4741">24631 6102 0,'-25'0'16,"25"25"-16,-25 0 16,25-1-1,0 1-15,0 0 0,0 0 16,0 0-16,-24-1 0,24 1 0,0 0 15,0 0-15,-25-25 0,25 25 16,-25-25 0</inkml:trace>
  <inkml:trace contextRef="#ctx0" brushRef="#br0" timeOffset="133561.2183">24532 6300 0,'25'0'31,"24"-24"-15,-24 24-16,0 0 0</inkml:trace>
  <inkml:trace contextRef="#ctx0" brushRef="#br0" timeOffset="137180.9107">23614 8905 0,'0'0'0,"0"-25"0,0 50 94,-25 0-94,25-1 16,-25 26-16,25-25 15,0 0-15,-24 74 0,24-74 16,0 24-16,-25-24 0,25 25 16,0-25-16,0 49 0,-25-49 15,25 0-15,0-1 16,-25 1-16,25-50 31,0 1-31,0-1 16,0 0-16,25-25 15,-25 26-15,0-1 0,50 0 16,-26 0 0,1 0-16,0 25 0,0 0 0,-25-24 15,25 24-15,24 0 0,-24 0 16,-25 24-16,25 26 15,-25-25-15,0 0 16,0-1-16,-25 1 16,0 0-16,25 0 0,-25 0 0,1-25 15,24 24-15,-25-24 0,0 0 16,0 0-16,0 0 0,1 0 16,-1-24-1,0-1 1,50-25-1,24 50-15,-24-25 16,0 25-16</inkml:trace>
  <inkml:trace contextRef="#ctx0" brushRef="#br0" timeOffset="138032.2777">24061 9227 0,'0'0'0,"24"-24"16,-24-1-16,0 0 15,-24 25 1,-1 0-16,0 25 16,0-25-16,0 25 0,1-1 0,-1 1 15,25 0-15,-25-25 16,25 50-16,-25-26 16,25 1-1,25-25-15,0 0 16,0 0-16,-1 0 15,1-25-15,0 25 0,0 0 16,-25-49 0,25 49-16,-25-25 0,0 50 31,0 0-15,0-1-16,0 1 15,24 0 1,26-25-16,-25 0 15,0 0-15,-1 0 16,26-25-16,-25 0 16,-25 1-16,25 24 15,-25-25-15,0 0 0,0 0 16,0 0 0,0 1-1,-25 24 1,0 0-1,25 24-15,0 1 16,0 0 0,0 0-16,0 24 15,25-24-15,-25 0 0,0 0 16,0 0-16,0-1 0,0 1 0,0 0 16,0 0-16,0 0 15,0-1-15,-25 1 16,0-25-1,25-25-15,0 1 16,0-1 0,25 0-16,-25 0 0,50 25 0,-50-25 15,24 25-15,26-49 16,-25 49-16,0-25 0,-1 0 16,1 25-16,0-25 0,0 1 15,0 24-15,-25-25 0,0 0 16,-25 25 15,0 25-15,0-25-16,0 25 0,1-25 15,24 24-15,0 1 16,0 0-16,0 0 16,24 0-16,1-1 15,0-24-15,0 25 0,0-25 16,-1 0-16</inkml:trace>
  <inkml:trace contextRef="#ctx0" brushRef="#br0" timeOffset="138322.2213">25251 9153 0,'0'-25'15,"0"75"1,-25-50 0,25 25-16,-24-1 0,24 1 15,0 0-15,0 0 0,-25 0 16,25-1-16,0 1 0,-25 0 15,25 0-15,0 0 16</inkml:trace>
  <inkml:trace contextRef="#ctx0" brushRef="#br0" timeOffset="138875.8948">25474 9203 0,'0'0'0,"-24"24"32,24 1-32,-25 0 15,25 0-15,0 0 0,0 24 16,0-24-16,0 0 16,25 0-16,-1-25 15,1 24-15,0-24 16,-25-24-16,25-26 15,0 50-15,-25-25 0,0 0 0,24 1 16,-24-1-16,0 0 0,0 0 16,0 0-16,0 1 0,-24 24 15,24-25-15,-25 25 0,0 0 16,0 0-16,0 25 16,25-1-1,25-24-15,0 0 16,0 0-16,0 0 15,-1 0-15,1 0 0,0 0 16,25 0-16,-26 0 0,1 0 16,0 0-16,0 0 0,0 0 15,-25 25 1,-25 0 0,25 0-16,0 0 15,-25 24-15,25-24 16,0 0-16,25-25 15,0 0-15,-1 0 0,1 0 16,0 0-16,-25-50 16,0 25-16,25 1 0,-25-1 15,0 0-15,0 0 16,-50 0-16,25 1 0,1 24 0,-1 0 16,0-25-16</inkml:trace>
  <inkml:trace contextRef="#ctx0" brushRef="#br0" timeOffset="158926.8321">24557 8905 0,'0'-25'0,"0"0"15,0 0 1,-25 25-16,25-24 15,-25 24-15,25-25 16,-25 25 0,25-25-16,-49 0 0,24 25 15,0-25-15,0 25 0,0 0 16,-24-24-16,24-1 0,0 25 16,0-25-16,1 25 0,-26-25 15,25 0-15,0 25 0,-24-24 16,24 24-16,-25 0 15,26 0-15,-1 0 0,-25 0 0,25 0 16,0 0-16,-24 24 0,-1-24 16,25 0-16,1 0 15,-1 25-15,0-25 0,0 0 0,0 25 16,1-25-16,-1 25 16,0-25-16,0 25 0,0-25 0,1 24 15,-1-24-15,0 25 0,-25 0 16,26-25-16,24 25 15,-25-25-15,25 25 0,-25-1 16,0-24-16,25 25 0,-25 0 16,25 0-16,-24 0 15,-1-1-15,25 1 0,-25 0 16,25 0-16,0 25 16,-25-50-16,25 24 0,0 1 15,0 0-15,0 25 0,0-26 16,0 1-16,0 0 0,0 0 15,25 0-15,0-1 0,-25 1 16,25 0-16,-25 25 16,24-26-16,1 26 0,-25-25 0,25 0 15,0-1-15,0 1 0,24 25 16,-24-25-16,0-25 0,0 24 16,-1 1-16,76 0 0,-76 0 15,1 0-15,0-25 16,0 24-16,0-24 0,24 50 0,-24-50 15,0 25-15,0-25 16,-1 25-16,26-1 0,-25-24 16,0 0-16,24 25 0,-24-25 0,0 0 15,49 25-15,-49-25 16,0 0-16,0 25 0,0-25 16,-1 0-16,26 25 0,-25-25 0,49 0 15,-49 0-15,49 25 16,-49-25-16,0 0 0,25 0 15,24 24-15,-24-24 0,-26 0 16,1 0-16,0 0 0,0 0 16,0 0-16,24 0 15,-24 0-15,0 0 0,25 0 16,24 0-16,-49 0 0,24 0 16,-24 0-16,0 0 0,0 0 15,49 0-15,-49 0 0,25 0 16,-26 0-16,1 0 0,0 0 15,25 0-15,-26 0 0,26 0 16,-25 0-16,24 0 16,-49-24-16,75 24 0,-50 0 15,49-25 1,-49 25-16,0 0 16,-1-25-16,1 25 0,25-25 0,-25 25 15,0-25-15,-1 25 16,1 0-16,0-25 0,0 1 0,0 24 15,-1-25-15,26 0 16,-25 0 0,0 0-16,-1 25 15,1-24-15,0-1 16,-25 0-16,25 25 0,-25-25 16,25-24-16,-25 24 15,24 0-15,-24 0 0,0 0 16,0 1-16,0-1 15,0-25-15,-24 25 16,24 1-16,0-1 0,0 0 16,0 0-16,0 0 0,0 1 15,-25-1-15,25 0 0,0 0 16,0 0-16,0 1 0,-25-1 16,0 0-1,0 0-15,25 0 0,-24 25 0,-1-24 16,0-1-16,0 25 0,-24-50 15,24 50-15,0-25 0,0 0 0,0 25 16,-24-24-16,24-1 0,-25 0 16,25 25-16,1-25 0,-26 0 15,0 1-15,1-1 0,24 0 16,-49 0-16,-26 0 16,76 1-16,-26-1 0,0 25 15,1-25-15,-1 25 0,-74 0 16,75-25-16,-26 25 15,26 0-15,-26 0 0,-24 25 0</inkml:trace>
  <inkml:trace contextRef="#ctx0" brushRef="#br0" timeOffset="165879.0268">13866 2059 0,'-25'25'0,"0"-1"0,0-24 16,1 25-1,-1 0-15,25 0 16,-25 0 0,25-1-1,25-24 16,-25-24-31,49-1 16,1 0 0,-25-25-16,0 26 0,74-51 15,-50 26-15,1 24 0,0-25 16,24 1-16,0 24 0,51-74 16,-76 74-16,1 0 0</inkml:trace>
  <inkml:trace contextRef="#ctx0" brushRef="#br0" timeOffset="166872.2593">26442 1786 0,'-25'0'15,"0"0"1,50 0-1,25 0 1,-26 0 0,1 0-16,0-25 0,49 0 15,-24 1-15,0 24 0,-1-25 0,1 0 16,49 0-16,-49 0 0,-26 0 16</inkml:trace>
  <inkml:trace contextRef="#ctx0" brushRef="#br0" timeOffset="194029.2023">11683 7094 0,'-25'0'0,"25"-25"15,-25 25-15,1 0 16,24-24 15,24 24-15,-24-25 0,25 25-1,-25-25-15,25 25 16,-25-25-1,25 25-15,0 0 0,-1 0 16,1 0-16,0 25 16,0-25-16,0 25 0,-1-25 15,-24 25-15,25-1 0,0 1 16,-25 25-16,25-25 0,-25-1 16,0 26-16,0-25 0,0 0 15,-25-1-15,25 1 0,-25 0 16,-24 25-16,49-26 15,-25-24-15,0 25 0,0 0 0,-24 0 16,24 0-16,0-25 0,0 24 16,0-24-1,1 0-15,-1 0 16,50 0 15,-25 25-31,24-25 16,1 0-1,25 25-15,-25-25 0,-1 25 16,1-25-16,-25 25 0,25-25 16,25 24-16,-50 1 15,24 0-15,-24 0 0,0 0 16,0 49-16,0-49 16,0 0-16,-24 24 15,-26-24-15,50 0 0,-25 0 16,0 0-16,1-1 0,-26 1 15,0 0-15,26-25 0,-1 25 16,-25-25-16,25 0 0,-49 0 16,49 0-16,-24 0 0,24 0 0,0 0 15,-25 0-15,26-25 16,-1 25-16,0-25 0,0 25 16,25-25-16,0 1 0,0-1 15,25 25-15</inkml:trace>
  <inkml:trace contextRef="#ctx0" brushRef="#br0" timeOffset="194953.0859">14387 7144 0,'0'0'0,"0"-25"0,0 50 63,0 0-63,-25-1 16,0 26-16,25-25 15,-25 0-15,0-1 0,1 26 16,-1-25-16,0 24 0,0-24 15,0 0-15,1 0 0,-1 0 0,0-1 16,0 1 0,0 0-16,1-25 15,-1 25 1,0-25 0,50 0 15,0 0-31,-1 0 15,1 0-15,25-25 0,-1 25 16,1 0-16,-25 0 16,0 0-16,49 0 0,-24 0 15,-1 0-15,-24 0 0,25 0 16,49 0-16,-74 0 0,24 0 16,-24 0-16,0 0 0,0 0 15,0 0-15,-1 0 0,-24 25 16,25-25-1,-50 0 17</inkml:trace>
  <inkml:trace contextRef="#ctx0" brushRef="#br0" timeOffset="195180.505">14635 7367 0,'-25'0'0,"25"25"16,-25 49-1,25-49-15,0 0 0,0 0 16,-25-1-16,25 51 0,-24-50 16,24 24-16,-25-24 0,25 25 15,-25-26-15,0 51 16,25-50-16,-25-1 0,25 1 0,0 0 0,0 0 15,0 0-15</inkml:trace>
  <inkml:trace contextRef="#ctx0" brushRef="#br0" timeOffset="196112.3503">17041 7268 0,'0'0'0,"-25"0"0,25-25 16,0 0-16,-25 25 31,25 25-15,0 0-1,-25 0-15,25-1 16,-24 1-16,24 0 0,-25 25 16,0-26-16,0 51 0,0-26 0,1 1 15,-1-25-15,0 24 16,0 26-16,25-50 0,-25 24 0,25-24 15,0 0-15,0 0 16,25-75 15,-25 25-31,0 0 0,25 1 16,0-1-16,0-50 0,24 1 16,-24 24-16,0 1 15,0 24-15,-1-49 0,1 49 0,0 0 16,0 0-16,-25 0 0,25 1 15,-1-1-15,-24 0 16,0 50 15,25 0-31,-25-1 0,0 1 0,0 0 16,0 0-16,25 24 16,-25-24-16,0 0 0,25 25 15,-25-26-15,0 26 0,0 0 16,0-26-16,0 1 0,0 0 15,0 25-15,25-1 0,-25-24 0,0 0 16,0 0-16,0-1 0,0 1 16,0 0-16,-25-50 31</inkml:trace>
  <inkml:trace contextRef="#ctx0" brushRef="#br0" timeOffset="196268.9479">16917 7739 0,'0'0'0,"-25"-25"16,75 25 15,-26 0-31,1 0 0,0 0 16,25 0-16,-1-25 0,1 25 15,-25 0-15</inkml:trace>
  <inkml:trace contextRef="#ctx0" brushRef="#br0" timeOffset="196880.7338">19596 7193 0,'25'0'47,"24"0"-47,-24 0 16,0 0-16,24 0 15,1 0-15,-25 0 0,0 0 16,-1 0-16,26 0 0,-25 25 16,24-25-16,-24 0 0,0 0 15,0 0 1,-50 0 0</inkml:trace>
  <inkml:trace contextRef="#ctx0" brushRef="#br0" timeOffset="197138.6213">19794 7243 0,'-25'0'15,"1"0"1,24 25-16,0 0 16,0-1-16,0 26 15,0-25-15,-25 24 16,25-24-16,0 25 0,0-25 0,0 24 15,-25-24-15,25 49 0,-25-24 16,25-25-16,0 24 0,-25-24 16,25 25-16,-24-1 0,24 1 15,0-25-15,0 0 0,0 0 16,0-1-16,-25-24 16</inkml:trace>
  <inkml:trace contextRef="#ctx0" brushRef="#br0" timeOffset="197317.1294">19720 7640 0,'25'0'32,"-1"0"-32,1 0 15,0 0-15,25 0 16,-26 0-16,51 0 0,-50 0 0,-1 0 15,26 0-15,-25 25 16,0-25-16</inkml:trace>
  <inkml:trace contextRef="#ctx0" brushRef="#br0" timeOffset="201164.5989">16917 6028 0,'-25'24'32,"0"-24"-17,25 25 1,0 0-16,-25 0 15,25 0-15,0-1 16,0 1-16,-24-25 0,24 25 16,0 0-16,-25 24 0,25 1 15,-25 0-15,25-26 16,0 1-16,0 0 0,0 0 16,0 0-1</inkml:trace>
  <inkml:trace contextRef="#ctx0" brushRef="#br0" timeOffset="201589.5132">17140 6176 0,'0'25'47,"-25"-25"-47,25 25 16,-25 0-1,25 0-15,0-1 16,0 1-16,-24 0 15,24 0-15,0 0 16,24-25-16,-24 24 0,25 1 0,0-25 16,0 0-16,0-25 15,-1 25-15,-24-24 16,25-1-16,-25 0 16,25-25-16,-25 26 0,0-1 15,0 0-15,0 0 16,-25 0-16,0 25 0,1-24 15,-26 24 1,50 24-16,-25-24 0,25 25 16,0 0-16</inkml:trace>
  <inkml:trace contextRef="#ctx0" brushRef="#br0" timeOffset="202621.7741">19968 5953 0,'0'25'31,"-25"-25"-31,25 25 16,0 0-16,-25 24 15,25-24-15,0 0 0,0 0 16,0-1-16,-25 26 0,25-25 15,0 0-15,-24-1 0,24 1 16,0 0-16,-25 0 16,25 0-16</inkml:trace>
  <inkml:trace contextRef="#ctx0" brushRef="#br0" timeOffset="203036.2301">20166 6077 0,'25'0'15,"0"0"-15,-25-25 16,25 25-16,-1 0 15,26 0-15,-25 0 16,0 0-16,-50 0 31,0 0-15,0 0-16,0 0 16,25 25-16,-24-25 0,-1 0 15,25 25-15,-25-25 0,0 25 16,25 0-16,0-1 15,0 1-15,0 0 0,50 0 16,-25 24-16,-25-24 0,49 25 16,-49-25-16,0-1 15,25 26-15,-25-25 16,0 0-16,-25-1 16,0-24-16,1 25 0,-1-25 0,-25 25 15,1-25-15,-26 25 16</inkml:trace>
  <inkml:trace contextRef="#ctx0" brushRef="#br0" timeOffset="209848.4407">19298 9128 0,'0'-25'16,"0"50"46,0 0-46,0 0 0,0 0-16,-25-25 0,25 24 15,0 1-15,0 0 0,0 0 16,0 0-16,0 24 0,-25-24 16,25 0-16,-24 49 0,24-49 15,0 0-15,-25 24 0,25-24 0,0 0 16,-25 49-16,25-49 0,0 0 15,0 0 1,-25 0-16,25-1 0</inkml:trace>
  <inkml:trace contextRef="#ctx0" brushRef="#br0" timeOffset="210315.9176">19769 9103 0,'0'0'0,"0"-24"0,0 48 31,-24 1-15,-1 0-1,25 0-15,0 0 0,-25-1 16,25 1-16,-25 25 16,25-25-16,-25-1 0,25 1 15,0 0-15,-24 25 0,24-26 0,0 1 16,0 0-16,0 0 0,0 24 16,0-24-16,0 0 0,0 0 15,0 0-15,24-1 0,1-24 16,0 25-16,0-25 0,0 0 15,-1 0-15,1-25 47,-25 1-47,0-1 16,-25 0-16,25 0 16,-24 25-16,24-25 0,-25 25 0,25-24 15,-25 24-15,0 0 16,0 0-16,1 0 0,-26 0 15,25 0 1,0 0-16</inkml:trace>
  <inkml:trace contextRef="#ctx0" brushRef="#br0" timeOffset="210874.4889">16991 9054 0,'-25'0'0,"1"0"16,24 25-16,0-1 15,-25 1-15,25 0 16,0 0-16,-25 24 15,0 1-15,25-25 0,-25 0 0,1 24 16,-1 1-16,0-1 0,25-24 16,-25 0-16,25 0 0,-25 0 15,25 24-15,0-24 0</inkml:trace>
  <inkml:trace contextRef="#ctx0" brushRef="#br0" timeOffset="211248.5299">17338 9029 0,'-24'0'15,"-1"25"1,25 0-1,-25 24-15,0-24 0,25 0 16,-25 24-16,1 26 0,-1-26 16,25-24-16,-25 25 0,25-25 15,0 24-15,0 1 0,0-1 16,25-24-16,-25 0 16,25-25-16,-1 25 0,1-25 15,0 0-15,0-25 16,0-25-16,-1 26 0,-24-1 0,0 0 15,0 0-15,-24 25 16,-26 0-16,25 0 16,0 0-16,1 0 0,-26 0 15,0 0-15,1 25 0,24-25 16,0 25-16,0-25 0,1 0 0</inkml:trace>
  <inkml:trace contextRef="#ctx0" brushRef="#br0" timeOffset="211758.7638">14188 8880 0,'-25'0'0,"1"0"16,-1 0-16,0 0 15,25 50-15,-25-26 16,25 1-16,0 25 0,-25-25 0,25 0 15,-24 49-15,24-24 0,-25-1 16,25-24-16,-25 25 16,25-1-16,-25 1 0,0-1 0,1-24 15,24 0-15,0 0 0,-25 0 16,25-1-16,-25-24 16</inkml:trace>
  <inkml:trace contextRef="#ctx0" brushRef="#br0" timeOffset="212107.8632">14511 8930 0,'-25'0'15,"0"0"-15,0 24 16,1 1-16,24 0 0,-25 0 15,0 25-15,25-26 0,-25 51 16,0-26-16,25 1 16,-25 0-16,25-26 0,0 26 0,0 24 15,0-24-15,25-25 0,-25 0 16,25-1-16,0 1 0,0-25 16,0 0-16,-1 0 0,1 0 0,-25-25 15,50 1-15,-50-1 16,0 0-16,0 0 0,-25 0 15,0 1-15,0 24 0,-24 0 16,24-25-16,-25 25 0,-24 0 16,49 25-16,-25-25 0,26 24 15,-1-24-15,0 25 0</inkml:trace>
  <inkml:trace contextRef="#ctx0" brushRef="#br0" timeOffset="212690.3804">11088 9004 0,'0'0'0,"0"-25"16,0 50 31,-25 0-47,0 25 15,0-26-15,0 26 16,25-25-16,-24 24 0,-1 26 16,0-50-16,0 24 0,0 1 0,25-25 15,-24 24-15,24 1 0,-25-25 16,25-1-16,0 1 15,0 0-15</inkml:trace>
  <inkml:trace contextRef="#ctx0" brushRef="#br0" timeOffset="213093.4062">11485 8880 0,'0'0'0,"-25"0"15,0 0 1,0 0-16,0 25 0,25 0 16,-24-1-16,24 1 0,-25 0 15,25 0-15,-25 25 0,25-26 16,-25 26-16,25 0 0,-25-26 15,25 26-15,0 0 0,-24-26 16,24 76-16,0-76 0,0 26 0,0-25 16,0 24-16,24 1 0,1-25 15,0-25-15,0 25 0,0-25 16,-1 0-16,1 0 0,0 0 16,-25-25-16,25 25 15,-25-25-15,0-25 0,0 26 0,-25-1 16,0 25-16,0 0 15,-49-25-15,49 25 0,0 0 16,-24 25-16,24-25 0,0 25 16,25-1-16</inkml:trace>
  <inkml:trace contextRef="#ctx0" brushRef="#br0" timeOffset="214271.1966">20092 8607 0,'-25'0'47,"0"0"-16,25 25-31,0 0 16,-25 0-16,25-1 15,0 1-15,0 0 16,25-25-16,0 0 15,0 0 1,0 0-16,-25-25 0,24 25 16,1-25-16,-25 1 0,0-1 15,0 0-15,0 0 16,-25 0-16,1 25 0,-1 0 16,0 0-16,0 0 15</inkml:trace>
  <inkml:trace contextRef="#ctx0" brushRef="#br0" timeOffset="214882.7508">17785 8558 0,'-25'24'47,"25"1"-47,0 0 15,0 0-15,-25 0 0,25-1 16,0 1-16,-24 0 0,24 25 16,-25-26-16</inkml:trace>
  <inkml:trace contextRef="#ctx0" brushRef="#br0" timeOffset="215485.6484">14536 8558 0,'24'0'15,"-48"0"-15,73 0 0,-49-25 16,25 25-16,0 0 0,0 25 16,-25-1-16,0 1 15,-25 0-15,25 0 0,-25 0 16,0-1-16,0 1 15,1-25-15,24 25 0,49-25 32,-24 0-32,0-25 0,0 25 15,24-25-15,1 25 0,24-24 0</inkml:trace>
  <inkml:trace contextRef="#ctx0" brushRef="#br0" timeOffset="216236.7288">11733 8558 0,'0'-25'16,"24"25"-1,1 0 1,0 0-16,0 0 0,0 25 16,-1-25-16,-24 24 0,25 1 15,-25 0-15,-25 0 16,1 0-16,-1-25 16,0 24-16,0-24 0,0 25 15,1-25-15,73 0 31,-24 25-31,0-25 16,0 25-16,-25 0 16,-25-1-1,-74 26-15,49-25 16</inkml:trace>
  <inkml:trace contextRef="#ctx0" brushRef="#br0" timeOffset="217607.5103">9922 9153 0,'-25'-25'0,"0"0"15,0 25 1,1 25 15,-26 25-31,25-1 16,0-24-16,1 25 0,-1-1 15,0 1-15,-49 24 0,49-24 16,0 0-16,0-26 0,0 26 16,-24 0-16,24-26 15,0-24-15</inkml:trace>
  <inkml:trace contextRef="#ctx0" brushRef="#br0" timeOffset="217758.1264">9401 9302 0,'0'0'0,"0"-25"0,25 50 16,0-25 0,-1 25-16,1-1 15,25 51-15,-1-50 0,-24-1 16,25 1-16,-25 25 0,24-25 16,26 49-16</inkml:trace>
  <inkml:trace contextRef="#ctx0" brushRef="#br0" timeOffset="218674.3122">9252 10418 0,'-25'0'0,"25"-25"16,25 25-1,25 0 1,-25 0-16,-1 0 0,51 0 16,-50 0-16,24 0 15,26 0-15,-1 0 16,25 0-16,-49 0 0,24 0 0,1 0 15,-1 0-15,100 0 0,-100 0 16,1 0-16,24 0 0,-25 0 16,25 0-16,75 0 0,-75 25 15,100-25-15,-100 0 16,124 0-16,-124 0 0,1 0 16,24 0-16,-25 25 0,0-25 0,99 0 15,-98 0-15,24 0 0,-25 0 16,0 25-16,100-25 0,-100 0 15,0 0-15,25 0 0,-25 0 16,25 0-16,100 0 0,-125 0 16,25 0-16,-25 0 0,25 0 15,0 0-15,99 0 0,-123 0 16,24 0-16,0 0 0,0 0 16,124-25-16,-149 25 0,25 0 15,0 0-15,0-25 0,0 25 16,99 0-16,-124 0 0,1 0 15,24 0-15,-25 0 0,0 0 0,100-25 16,-100 25-16,0 0 0,0 0 16,0 0-16,75 0 0,-75 0 15,-24-25-15,24 25 0,0 0 16,0 0-16,75-24 0,-75 24 16,100 0-16,-125 0 15,25-25-15,100 25 0,-100 0 16,-25 0-16,26 0 0,-1-25 15,50 25-15,-50 0 0,-25 0 16,25 0-16,-24-25 0,-1 25 0,100 0 16,-100-25-16,75 25 15,-74 0-15,-1-24 0,50 24 16,-74 0-16,-1 0 16,26-25-16,-26 25 0,1 0 0,24 0 15,-24-25-15,-25 25 0,-1 0 16,1 0-16,25 0 0</inkml:trace>
  <inkml:trace contextRef="#ctx0" brushRef="#br0" timeOffset="221807.1765">8806 11286 0,'0'0'0,"0"-25"16,0 50 30,0 0-30,-25-25-16,25 25 0,0 0 16,0-1-16,-25 1 0,25 0 15,0 0-15,-25 0 0,25 49 16,-25-49-16,25 0 0,0-1 16,0 1-16,-24 0 0,24 0 0,0 0 15,-25-25-15,25 24 0,0-48 31</inkml:trace>
  <inkml:trace contextRef="#ctx0" brushRef="#br0" timeOffset="222164.2583">8954 11311 0,'25'-25'0,"-50"50"0,75-50 16,-25 25-16,0 0 15,0 25-15,-1 0 16,1-25-16,-25 25 0,0-1 16,25 1-16,-25 25 0,0-25 15,0-1-15,0 1 0,-25 0 16,0 25-16,1-26 0,-1-24 16,0 25-16,0 0 0,-25-25 15,26 0-15,-1 0 16,25-25-16,-25 0 15,25 1 1,50 24 0,-26 0-16,-24-25 0,25 25 0,0 0 15,25 0 1,-25 25-16,-1-25 0,-24 24 16,25-24-16,0 25 0,0-25 15,0 0-15,-1 0 16</inkml:trace>
  <inkml:trace contextRef="#ctx0" brushRef="#br0" timeOffset="222534.2033">9401 11286 0,'25'0'15,"-25"-25"-15,25 25 16,-1 0-1,26 25-15,-50 0 16,25 0-16,0 0 16,-25 24-16,0-24 0,0 0 15,0 0-15,-25-1 0,0 1 16,0 0-16,0-25 16,1 0-1,-1 0-15,0-25 16,50 25 15,0 0-15,-1 0-16,1 0 0,0 0 15,25 0-15,-26 0 16,-24 25-16,25-25 0,0 25 16,0-25-16,0 0 0,-1 0 15,-24 25-15,25-25 16</inkml:trace>
  <inkml:trace contextRef="#ctx0" brushRef="#br0" timeOffset="223360.1473">10195 11485 0,'0'0'15,"0"-25"-15,25 0 0,-1 0 16,1 0 0,0 1-16,-25-1 0,25 25 15,-25-25-15,0 0 0,0-24 16,-25 49-16,25-25 0,-25 25 16,0-25-16,-24 25 0,24 0 15,0 0-15,0 0 16,1 25-16,24 0 0,0-1 15,0 1 1,0 25-16,24-25 16,-24-1-16,25 1 0,0 0 0,0 25 15,-25-26-15,25 1 16,-25 0-16,0 0 0,0 0 16,0-1-16,-25-24 15,0 25-15,0-50 16,25 1-1,-25-1-15,25 0 16,0 0-16,0 0 16,0 1-16,25 24 15,-25-25-15,25 25 0,-25-25 16,50 25-16,-26-25 0,1 25 16,25-25-16,-25 25 0,-1-24 15,51 24-15,-50-25 0,24 25 16,-24 0-16,25-25 0,-26 25 15,26-25-15,-25 25 0,0-25 0,-1 25 16,1-24-16,-25-1 16,0 0-1,0 0-15,-25 25 16,25-25-16,-24 25 16,-1 0-16,0 0 15,25 25-15,-25-25 0,25 25 16,0 25-16,-25-50 0,25 24 15,0 1-15,0 0 0,0 0 16,25 0-16,0-1 0,-25 1 16,25 25-16,-25-25 0,25-1 15,-25 26-15,0-25 0,0 0 16,0-1-16,0 1 0,0 0 0,0 0 16,-25-25-16,0 0 15,0-25-15,0 0 16,25 0-16,0 1 15,0-1-15,0 0 0,25 0 0,-25 0 16,25 1-16,0 24 16,24-50-16,-24 50 0,0-25 15,0 0-15,0 25 0,-1-24 0</inkml:trace>
  <inkml:trace contextRef="#ctx0" brushRef="#br0" timeOffset="223592.555">11410 11410 0,'0'0'0,"25"0"31,0 0-31,0 0 16,74 0-16,-74 0 15,24 0-15,-24 0 0,0 0 0,24 0 16,-24 0-16,0 0 0</inkml:trace>
  <inkml:trace contextRef="#ctx0" brushRef="#br0" timeOffset="223764.1165">11658 11261 0,'-25'0'0,"25"25"16,-24 0 0,-1 0-16,25 0 0,-25 24 15,25-24-15,-25 0 0,25 0 0,-25 49 16,25-49-16,0 0 16,0-1-16,0 1 0,0 0 0</inkml:trace>
  <inkml:trace contextRef="#ctx0" brushRef="#br0" timeOffset="224194.2059">12998 11137 0,'-25'0'16,"0"0"-16,25 25 15,-25-25-15,0 25 0,1 25 16,-1-1-16,25-24 0,-25 25 16,0-26-16,0 51 0,25-26 0,-24-24 15,24 25-15,-25-25 16,25-1-16,0 26 0,0-25 0,0 0 15,25-25 1</inkml:trace>
  <inkml:trace contextRef="#ctx0" brushRef="#br0" timeOffset="224455.6802">13097 11435 0,'0'0'0,"0"25"16,-25-25-16,25 49 0,0-24 15,-25-25-15,25 50 0,0-25 16,0-1-16,25 1 0,49 0 16,-49-25-1,0 0-15,0 0 16,-25-25-16,25 0 0,-25 1 0,25-1 16,-25-50-16,0 51 15,-25-26-15,-25 25 0,25 0 16,0 25-16,1-24 15,-1 24-15,25 24 16,25-24 0</inkml:trace>
  <inkml:trace contextRef="#ctx0" brushRef="#br0" timeOffset="224822.4623">13469 11385 0,'0'0'0,"25"-24"0,0 24 16,-1 0-1,1 0-15,0 0 16,0 0-16,0 0 0,24 24 16,-24-24-16,0 25 0,0 0 0,-1 0 15,1 0-15,0-1 0,-25 1 16,0 0-16,0 0 0,0 0 15,-50 24-15,26-24 16,-1 0-16,0-25 0,25 25 0,-25-1 16,0 1-16,1-25 15,48 0 1,1 0 0,25 0-16,-1-25 15,-24 25-15,0-24 0,0-1 0,24 25 16,-24-25-16,25 0 15,-25 0-15,-1 1 0,1-1 16,0 0-16</inkml:trace>
  <inkml:trace contextRef="#ctx0" brushRef="#br0" timeOffset="225021.9485">14213 11361 0,'0'0'16,"-25"0"-1,25 24-15,0 1 16,-25 0-16,25 0 0,0 0 15,0-1-15,25 26 16,-25-25-16,25-25 0,0 25 16,0-1-16,-1-24 0,51 25 15,-25-25-15,-26 0 0,1 0 16,25 0-16,-1-25 0,-49-24 16,25 49-16,0-25 0,-25 0 0,0 0 15</inkml:trace>
  <inkml:trace contextRef="#ctx0" brushRef="#br0" timeOffset="225146.6341">14585 11385 0,'-74'25'16,"173"-25"0,-198 50-16,173-125 0,-198 199 0,124-99 0,-25 0 15,1 25-15,24-26 0,-50 51 0,50-50 16,-25 24-16,0-24 16,25 25-16,0-26 15</inkml:trace>
  <inkml:trace contextRef="#ctx0" brushRef="#br0" timeOffset="225506.713">15007 11410 0,'0'0'0,"25"0"0,-1 0 16,26 25-16,-25-25 0,0 0 15,-1 0-15,1 0 0,50 0 0,-26 0 16,-24 25-16,25-25 0,-25 0 16,-1 0-16,51 0 15,-50 0-15,-1 0 16</inkml:trace>
  <inkml:trace contextRef="#ctx0" brushRef="#br0" timeOffset="225687.2524">15404 11286 0,'0'25'15,"-25"0"-15,25 0 16,0-1 0,0 1-16,-25 25 0,25-1 15,0-24-15,-25 0 0,25 0 16,0 24-16,-25 1 15,25-25-15,0 0 0</inkml:trace>
  <inkml:trace contextRef="#ctx0" brushRef="#br0" timeOffset="225954.5672">16197 11261 0,'25'0'0,"-25"50"31,0-25-31,-25 24 0,25-24 0,-24 0 16,24 25-16,-25-26 0,0 51 15,0-50-15,25-1 16,-25 1-16,25 0 0,0 0 0,0 24 15,0-24-15,25-25 16,0 0 0</inkml:trace>
  <inkml:trace contextRef="#ctx0" brushRef="#br0" timeOffset="226550.7034">16669 11311 0,'0'0'15,"0"-25"-15,-25 75 16,0-25 0,25-1-16,-25 1 0,1 0 0,-1 25 15,25-26-15,0 26 0,-25-25 16,25 0-16,0 49 0,0-49 16,0 0-16,25-1 0,-25 1 15,25 0-15,24 0 0,-24-25 16,0 0-16,0 0 15,-1-25-15,1-25 0,-25 26 16,0-1-16,0-25 16,-25 50-16,1-25 15,-1 25-15,0 0 16,0 0-16,0 0 0,1 0 16,24 25-1,24-25 1,1 25-16,0-25 0,0 0 15,24 0-15,-24-25 0,25 25 16,49-25-16,-49 1 0,-1-1 16,-24 0-16,25 25 0,-1-25 0,26 0 15,-51 1-15,1-1 16,0 25-16,-25-25 0,0 50 47,-25 0-47,25-1 0,0 1 15,0 0-15,0 25 16,0-26-16,0 1 0,25 0 16,0-25-16,24 0 15,-49-25-15,25 25 16,0-49-16,0 24 0,-25 0 16,0 0-16,0 0 0,0-49 15,0 49-15,0 0 0,-25 1 16,25-1-16,-25 0 15</inkml:trace>
  <inkml:trace contextRef="#ctx0" brushRef="#br0" timeOffset="226971.6251">18355 11633 0,'0'0'0,"-24"0"15,-1-24 1,50 24 15,24 0-31,-24 0 0,0 0 0,0 0 16,74 24-16,-74-24 15,0 0-15,-1 0 0,1 0 16,0 0-16,-25-24 16</inkml:trace>
  <inkml:trace contextRef="#ctx0" brushRef="#br0" timeOffset="227150.1752">18604 11460 0,'24'49'0,"-48"-98"0,24 74 15,0-1-15,0 1 0,-25 0 16,25 0-16,-25 24 16,0-24-16,0 25 0,0-1 15,25-24-15,-24 25 0,24-25 16,-25-1-16,0 26 0,25-25 16,0 0-16,0-1 15</inkml:trace>
  <inkml:trace contextRef="#ctx0" brushRef="#br0" timeOffset="227388.5593">19248 11485 0,'0'0'15,"0"24"1,0 1-16,0 0 15,-24-25-15,24 25 0,-25 0 0,0 49 16,25-49-16,-25 0 0,0 24 16,25-24-16,0 0 0,-24 24 15,24-24-15,0 0 0,0 0 32,24-25-32</inkml:trace>
  <inkml:trace contextRef="#ctx0" brushRef="#br0" timeOffset="227751.5311">19521 11534 0,'0'0'0,"25"-25"16,0 25 0,0 0-1,0-24-15,-1 24 0,1 0 16,0 0-16,0 0 0,24-25 15,-24 25-15,-25-25 16,-25 25 15,-24 25-31,24 0 16,0-25-16,25 24 0,-25 1 16,25 0-16,-24 25 0,24-26 0,0 1 15,-25 0-15,25 0 0,0 49 16,0-49-16,0 0 0,0 0 15,25-1-15,-25 1 16,24 25-16,-24-25 0,0-1 16,-24-24-1,-1 0-15,0 0 0,0 0 16,-25 0-16,1-24 0</inkml:trace>
  <inkml:trace contextRef="#ctx0" brushRef="#br0" timeOffset="228208.6843">20836 11485 0,'0'0'0,"-25"0"0,50 24 47,0-24-47,0 0 0,-1 0 16,1 0-16,0 0 0,25 0 15,-26 0-15,1 0 0,0 0 16,0 0-16</inkml:trace>
  <inkml:trace contextRef="#ctx0" brushRef="#br0" timeOffset="228367.2796">20836 11633 0,'-25'0'15,"50"0"-15,-50 25 0,50-25 16,0 0-16,0 0 16,-1 0-16,1 0 15,25-25-15,-1 25 0</inkml:trace>
  <inkml:trace contextRef="#ctx0" brushRef="#br0" timeOffset="229181.5078">22175 11311 0,'0'-25'0,"0"50"62,0 0-62,0 0 16,0-1-16,-24 26 0,24-25 15,-25 0-15,25-1 0,-25 51 0,0-50 16,25-1-16,-25 1 0,25 0 16,-24 0-16,24 24 0,0-24 15,-25 0-15,25 0 16</inkml:trace>
  <inkml:trace contextRef="#ctx0" brushRef="#br0" timeOffset="229542.9246">22423 11361 0,'0'0'16,"25"-25"-16,0 25 15,25 0 1,-26 0-16,1 0 16,25 25-16,-25-25 0,-1 24 15,-24 1 1,-49 0-16,49 0 0,-25-25 16,0 25-16,0-25 0,1 24 15,-1 1-15,25 0 16,0 0-1,49 0-15,-24-1 16,0 1-16,0 0 0,0 0 16,-1 0-16,1-1 0,-25 1 15,0 0-15,0 0 16,-25-25-16,1 25 16,-1-25-16,0 0 15,25-25-15,-25 25 16,25-25-16</inkml:trace>
  <inkml:trace contextRef="#ctx0" brushRef="#br0" timeOffset="229912.9793">23068 11435 0,'0'0'0,"0"25"16,0 24-1,0-24-15,25 0 0,-25 0 16,25 0-16,0-1 16,24 1-16,1 0 0,-25 0 15,0 0-15,24-25 0,26 0 16,-51 0-16,1 0 0,0 0 16,0-50-16,0 0 15,-25 26-15,24-1 0,-24 0 16,0 0-16,0 0 0,0 1 0,0-1 15,-24 25-15,-1 49 16,0-24-16,0 0 16,0 0-16,1 0 0,24 24 15,-50 1-15,25-1 0,25-24 16,-25 25-16,25-25 0,0-1 16,0 1-16,-24 0 0,73-25 31,-24 0-31</inkml:trace>
  <inkml:trace contextRef="#ctx0" brushRef="#br0" timeOffset="230336.8981">24036 11733 0,'0'0'15,"25"-75"-15,-1 50 0,-24 1 16,25-26-16,-25 25 0,0 0 15,25-24-15,-25 24 0,0 0 16,0 0-16,-25 1 16,0-1-16,1 25 15,-1 0-15,0 0 0,25 25 16,-25-1-16,25 1 16,-25 25-16,25-25 15,0 24-15,0-24 0,0 0 16,25 49-16,0-49 0,-25 25 0,25-26 15,0 26-15,-1-25 16,-24 24-16,0-24 0,0 0 16,-24-25-1,-1 0-15,0 0 16,0 0-16,25-25 0,-49 25 0,49-25 16,0 1-1,0-1-15,24 0 0,-24 0 16,25 0-16,0 25 0,0-24 15,0 24-15,24-50 0,1 50 16,-25-25-16,-1 25 0,26-25 16,24 25-16</inkml:trace>
  <inkml:trace contextRef="#ctx0" brushRef="#br0" timeOffset="230677.7509">24581 11485 0,'0'0'0,"0"-25"15,0 0 1,25 25 0,0 0-1,25 0-15,-26 0 16,1 0-16,0 0 0,0 0 0,0-25 16,-1 25-1,1 0-15,-50 25 47,25 0-47,-24 0 0,-1-1 16,25 1-16,-25 50 0,0-51 15,25 26-15,0-25 0,-25 24 16,25 1-16,-24 0 0,24-26 16,0 1-16,0 0 0,0 49 15,0-49-15,0 0 16,-25-25-16</inkml:trace>
  <inkml:trace contextRef="#ctx0" brushRef="#br0" timeOffset="230850.3032">24532 11857 0,'0'0'0,"-25"-25"0,25 0 15,25 25 1,0-25-16,-1 25 0,1 0 15,25 0-15,-25-25 0,24 25 16,26 0-16,-51 0 0,26 0 16,-25 0-16,25 0 0,-1 0 15</inkml:trace>
  <inkml:trace contextRef="#ctx0" brushRef="#br0" timeOffset="231168.5939">25102 12055 0,'0'25'16,"-24"-25"-16,-1 0 16,25 25-16,-25-1 15,25 1-15,-25-25 16,25 25-16,0 0 0,0 25 16,0-26-1,25-24 1</inkml:trace>
  <inkml:trace contextRef="#ctx0" brushRef="#br0" timeOffset="231374.0714">25226 12129 0,'0'0'0,"-24"0"32,24 25-32,-25-25 0,25 25 15,-25 0-15,25 0 16,25 0-1,24-25-15,-24 0 16,0 0-16,-25-25 0,25 25 16,0-50-16,-25 25 0,0-24 15,-25 24-15,0 0 0,-49 0 16,49 0-16,-25 1 0</inkml:trace>
  <inkml:trace contextRef="#ctx0" brushRef="#br0" timeOffset="231851.8523">23366 12353 0,'0'0'0,"-25"0"0,0 0 16,50 0 15,25 0-31,-25 0 0,-1 0 15,1 25-15,25-25 16,-1 0-16,1 0 0,-25 0 16,0 0-16,-1 0 0</inkml:trace>
  <inkml:trace contextRef="#ctx0" brushRef="#br0" timeOffset="231949.6039">23440 12427 0,'-49'50'16,"272"-149"-16,-421 198 0,222-149 0,-24 100 15,50-25-15,24-25 0,-24 0 16,0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4:57:58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8905 2084 0,'0'-25'31,"-25"25"-15,25-25-16,-25 25 15,25-25-15,-25 25 16,1 0 0,-1 0-16,0 0 15,0 0 1,25 25-16,-25 0 15,25 0-15,-24 24 16,24-24-16,0 0 16,0 0-16,0-1 0,24-24 15,1 0 1,0 0-16,-25-49 16,25 49-16,-25-25 0,25 0 15,-1-49-15,-24 49 0,25 0 16,-25 0-16,25-24 0,-25 24 15,25-25-15,-25 26 0,0-1 16,25 25-16,-25-25 0,0 50 31,0 0-15,0-1-16,0 1 0,0 0 16,0 0-16,0 0 0,-25 49 0,25-49 15,0 0-15,0-1 0,0 26 16,0-25-16,0 0 0,0-1 15,0 1-15,25-25 16,-1 0-16,1 0 0,0 0 16,-25-25-16,25 25 0,0-24 0,0-26 15,-1 25-15,-24 0 16,25 25-16,0-24 0,-25-1 16,25-25-16,-25 25 15,0 1-15,0-1 16,-25 50-1,0-25 1,25 24-16,0 1 0,-25 25 16,25-25-1,0-1-15,0 1 16,0 0-16,0 0 16,25-25-16,25 0 15,-25 0-15,-1 0 0,1-25 16,25 0-1</inkml:trace>
  <inkml:trace contextRef="#ctx0" brushRef="#br0" timeOffset="238.3945">9550 1935 0,'25'0'0,"-50"0"0,50-25 0,-25 0 16,-25 25 15,0 25-16,0-25-15,0 25 16,1 0-16,-1-1 16,25 1-16,-25 0 15,0 0-15,25 0 0,0-1 16,25 1-16,-25 0 16,25-25-16,0 0 15,-1 0-15,1 0 0,25 0 0,-25 0 16,-1 0-16</inkml:trace>
  <inkml:trace contextRef="#ctx0" brushRef="#br0" timeOffset="601.3285">9798 1984 0,'0'0'0,"0"-24"0,25 24 15,-25-25-15,-25 25 32,0 25-17,25-1-15,-25 1 16,0 0-16,25 0 15,-24-25 1,24 25-16,24-25 31,1 0-15,0 0 0,-25-25-1,25 25 1,-25-25-16</inkml:trace>
  <inkml:trace contextRef="#ctx0" brushRef="#br0" timeOffset="818.7879">9748 1786 0,'25'0'78,"-25"25"-62</inkml:trace>
  <inkml:trace contextRef="#ctx0" brushRef="#br0" timeOffset="1768.8959">9947 1935 0,'0'0'0,"0"25"15,0-1-15,-25-24 16,25 25-16,0 0 0,0 0 0,0 0 16,0-1-16,0 1 15,0 0-15,0-50 31,25 0-15,-25 1-16,0-1 0,24-25 16,1 50-16,-25-25 0,0 1 15,25-1-15,0 0 16,0 25-16,-25 25 16,0 0-1,0-1-15,0 1 0,0 0 16,0 0-16,0 0 15,0-1-15,0 1 16,25-25 0,-1 0-16,1-25 15,0 1-15,-25-1 0,25 0 16,0 0-16,-1 0 0,1 1 16,-25-1-16,25 25 0,-25-25 15,0 50 1,0 24-1,0-24-15,0 0 16,0 0-16,50 0 16,-1-25-16,-24 24 15,0-24-15,0 0 0,-1-24 16,26-1-16,-50 0 16,25 0-16,-25 0 0,0-24 15,0 24-15,-25 25 16,25-25-16,-25 25 0,0 0 15,1 0-15,-1 0 0,0 25 16,0 0 0,25 0-16,0-1 15,25 1-15,0-25 16,0 0-16,-1 0 16,1-25-16,0 25 15,-25 25 16,0 0-15,0 0 0,0 0-16,25-25 15,0-50 1,-1 50-16,1-50 16,-25 26-16,25-1 0,0 0 0,-25 0 15,25-24-15,-1 24 0,1 0 16,-25-25-16,25 26 15,-25-1-15,25-25 0,0 25 0,-25 0 16,24 1-16,-24-1 0,0 0 16,0 75-1,0-26 1,-24 26-16,24-25 0,0 25 16,0-26-16,-25 26 0,0 24 15,25-24-15,0 0 0,0-26 16,0 1-16,0 50 0,0-51 15,0 1-15,25 0 16</inkml:trace>
  <inkml:trace contextRef="#ctx0" brushRef="#br0" timeOffset="2362.1364">11559 1960 0,'0'0'0,"-25"0"15,25-25-15,0 50 31,0-1-15,0 1-16,25 0 0,-25 0 0,0 0 16,0-1-16,0 1 15,-25-25-15,25 25 0,0-50 32,25-24-32,0 24 15,0 0-15,-1-25 16,-24 26-16,25-1 0,-25 0 15,25 25-15,-25-25 0,25 25 0,-25 25 32,0 25-32,25-26 15,-25 1-15,0 0 16,0 0-16,0 0 0,24-25 16,1 0-1,0-25 1</inkml:trace>
  <inkml:trace contextRef="#ctx0" brushRef="#br0" timeOffset="3828.5829">11906 1910 0,'0'0'0,"0"25"31,0 0-15,-25-1-16,25 1 15,0 0-15,0 0 0,0 0 16,25-1-16,0-24 15,-25 25-15,25-25 0,0-25 16,-1 25-16,-24-24 16,25-1-16,-25 0 0,25 0 15,-25 0-15,25 1 0,-25-1 16,25 0-16,-25 0 16,0 50 15,0 0-31,0 0 0,0-1 15,0 1-15,0 25 0,0-25 16,0-1-16,24 1 16,1-25-1,0 0-15,0-25 16,0 1-16,0 24 16,-25-25-16,24 0 0,1 25 15,0-50-15,0 26 0,-50 24 47,25 49-47,0-24 16,0 0-16,-25 0 15,25-1-15,0 1 16,25-25 0,0-49-16,0 24 15,-1 0 1,1-25-16,0 26 15,0-1-15,-25 50 32,0 24-17,0-24 1,0 0-16,25-25 31,-1-25-15,1 25-16,0-25 15,0 25 1,0 0-16,-25 25 16,0 0-1,0 0 1,24-50 0,-24 0-1,25 0-15,-25 0 16,25 25-16,0-49 15,0 24-15,-25 0 0,24 0 0,1 1 0,-25-1 16,25-25-16,0 25 16,-25 1-16,25-1 0,-25 0 15,0 75 17,-25-26-32,25 1 0,0 0 15,-25 0-15,25 0 0,0 24 0,0 1 16,0-25-16,0-1 0,0 1 15,0 0-15,0-50 32,25 25-17,-25-25-15,25 25 16,-25-24-16,0-1 0,24 25 16,1 0-1,-25 25-15,25-25 0,-25 24 16,0 1-16,25 0 0,-25 0 15,0 0-15,0-1 16,-25 1 0,0-25-16,25-25 31,25 1-15,0-1-16,0 0 15,-1 0-15,1 0 16,25 1-16,-50-1 15,25 0-15,-1 0 16,-24 0-16,-24 25 16,-1 0-1,25 25-15,-25 0 16,0 0 0,0 0-16,25-1 15,0 1 1,25 0-16,0-25 0,0 0 15,24 0-15,-24 0 0,-25-25 16,25 25-16,0 0 16,0 0-16,24-25 0,-49 1 15,25 24-15,0-25 0,0 25 16,-25 25 0,-25-1-1,25 1-15,0 0 0,-25-25 16,25 25-16,0 0 15,25-50 17,0 0-32,0 0 0,-25 0 0,24 25 15,1-24-15,0-26 0,0 50 16,0-25-16,-25 0 0</inkml:trace>
  <inkml:trace contextRef="#ctx0" brushRef="#br0" timeOffset="4246.7442">13940 1885 0,'-25'0'31,"1"0"-31,48 0 31,26 0-31,-25 0 16,0 0-16,24-25 0,26 25 16,-1-24-16,-24 24 15,-1 0-15,26 0 0,-50 0 16,-1 0-16,1 0 0,-50-25 47</inkml:trace>
  <inkml:trace contextRef="#ctx0" brushRef="#br0" timeOffset="4451.212">14287 1736 0,'25'-24'31,"25"24"-31,-25 0 0,0 0 16,-1 0-16,1 0 0,0 24 15,25 1-15,-26-25 0,1 25 16,-25 0-16,25-25 0,-25 25 16,0 24-16,-50-24 15,50 0-15,-24-25 0,-26 25 16,50-1-16,-25-24 0,0 0 0</inkml:trace>
  <inkml:trace contextRef="#ctx0" brushRef="#br0" timeOffset="4934.9742">15354 1885 0,'0'0'0,"25"-25"15,-25 1-15,0-1 16,-50 25 15,25 0-31,1 25 0,-1-25 16,0 24-16,0-24 0,0 25 15,1 0-15,24 0 0,-25-25 16,25 25-16,49-1 16,-24-24-1,0 0-15,25-49 16,-26 49-16,1-25 16,0 0-16,-25 50 31,0 25-16,0-26 1,0 1-16,25-25 16,0 0-1,0 0-15,-25-25 0,24 25 0</inkml:trace>
  <inkml:trace contextRef="#ctx0" brushRef="#br0" timeOffset="5265.1322">15503 1910 0,'0'0'0,"0"-25"0,25 0 0,-25 1 15,0 48 16,0 1-31,0 0 16,0 0-16,0 0 16,0-1-16,0 1 15,25-50 17,-1 1-32,1 24 15,0-50-15,0 50 0,-25-25 16,25 0-16,-1 25 0,1-24 15,-25 48 17,0 1-32,0 0 0,-25 0 0,25 0 15,0-1-15,0 1 16,0 0-16,25-25 16,0 0-1,0-25-15,24-24 16,-24 49-16,-25-25 15,25 0-15,0 0 0,0 25 0</inkml:trace>
  <inkml:trace contextRef="#ctx0" brushRef="#br0" timeOffset="5589.8229">15974 1811 0,'0'25'31,"-25"-1"-15,25 1-16,0 0 0,0 0 15,0 0-15,0-1 16,25-24-1,25 0-15,-25-24 16,-1-1 0,1 0-16,0 0 0,-25 0 0,25 25 15,-25-24-15,25 24 16,-25 24 0,0 26-1,0-25-15,0 0 0,-25-1 16,25 1-16,0 50 15,0-26-15,-25-24 0,0 25 0,25-1 16,-25 1-16,-24 24 0,49-24 16,-25-25-16,-25-1 0,50 1 15,-74 0-15,49 0 0,0-25 16,1 0-16,-1-25 16,0-25-16,25 1 0</inkml:trace>
  <inkml:trace contextRef="#ctx0" brushRef="#br0" timeOffset="6924.5648">16917 1463 0,'0'-24'15,"-25"73"1,25-24-1,-25 0-15,25 0 0,0 24 16,0 1-16,-25 24 0,25-24 0,0-25 16,0 24-16,0-24 0,0 25 15,0-25-15,0-1 16,0-48 0,25-26-16,-25 25 15,0 0-15,25-24 0,0 24 16,0 0-16,-1 0 15,1 25-15,0 0 0,0 0 16,0 25 0,-25 0-16,0 0 0,0 0 15,-25-25-15,25 24 0,-25 1 16,-25 0-16,26-25 16,48 0-1,1-25 1,0 25-16,74-49 15,-74 24-15,25 25 16,-26-25-16,1 25 0,50-25 0,-51 25 16,-24-25-16,25 25 0,0-24 15,0-1-15,-25 0 16,-50 25 0,1 0-1,49 25-15,-25-25 0,25 25 0,-25-1 16,0 1-16,25 0 15,0 0 1,25-25-16,0 0 16,24 0-16,-24-25 15,0 25-15,-25-25 16,25 25-16,0-25 16,-25 50 15,0 0-16,0 0-15,24-25 16,-24 25-16,25-25 0,0 0 0,0 24 16,0-24-16,0 0 0,-1 0 15,1 0-15,0 0 16,0 0-16,-25-24 31,0-1-31,0 0 16,-25 0-16,0 25 31,0 0-15,1 25-1,-1-25-15,0 25 0,25 0 0,-25-25 16,25 24-16,-25 1 16,25 0-16,0 0 0,0 0 15,25-1 1,-25 1-16,25-25 0,-25-25 62,0 1-62,25-1 16,0 25-16,-1-25 16,1 25-16,0-25 15,25 25-15,-26-25 0,1 25 0,0 0 16,25-24-16,-26-1 0,1 25 15,0-25-15,0 25 0,-25-25 16,25 25-16,-25-25 0,0 1 16,-25 24-1,0 0-15,0 0 16,0 0-16,-24 0 16,24 24-1,25 1-15,0 0 16,0 0-16,0 0 15,0-1-15,25-24 0,24 25 0,-24 0 16,0-25-16,25 0 0,-26 0 16,1 0-16,25 0 15</inkml:trace>
  <inkml:trace contextRef="#ctx0" brushRef="#br0" timeOffset="8585.488">12005 5159 0,'25'0'47,"25"0"-31,-25 0-16,-1 0 0,1 0 0,25 0 15,0 0-15,-1 0 16,1 0-16,-1 0 0,1 0 16,0 0-16,74 0 0,-50 0 15,-24 0-15,24 0 0,-24 0 16,-1-24-16,75 24 0,-99 0 15,0 0-15,0 0 16,-1 0-16,-24 24 16,-24-24-1,-1 0-15,0 0 16,0 0-16,-24 0 0,24 0 16,0 0-16,-25 0 0,26 0 15,-26 0-15,-49 0 0,49 0 0,1 0 16,-1 0-16,0 0 15,-74 0-15,75 0 16,-1 0-16,25 0 0,1 0 0,-26 0 16,25 0-16,0 0 15,75 0 1,-25 0 0,0 0-16,24 0 0,26 0 15,-51 0-15,26 0 0,24 0 16,-24 0-16,74 0 0,-50 0 15,1 0-15,-26 0 0,26 0 16,-1 0-16,25 0 0,-49 0 16,-25-24-16,25 24 0,-1 0 15,-24 0-15,-75 0 32,26 0-32,-26 0 0,25 0 15,-25 0-15,-24 24 16,-25-24-16,24 0 0,26 0 15,-125 0-15,125 0 16,-1 0-16,0 25 0,1-25 16,-1 0-16,25 0 0,1 0 15,48 0 1,1 0 0,50 0-1,-51 0-15,26 0 0,0 0 0,-1 0 16,1-25-16,148 25 15,-148 0-15,-1 0 0,1 0 16,24-24-16,-49 24 16,0 0-16,0 0 0,0 0 0,-50 24 31,0-24-31,0 0 0,-49 25 16,49-25-16,-25 0 0,1 0 15,-1 0-15,1 25 0,-51-25 16,51 0-16,-1 0 0,1 0 15,24 0-15,-25 0 0,25 0 16,50 0 0,0 0-16,0 0 15,24 0-15,-24 0 0,25 0 16,24 0-16,-24-25 0,-1 25 16,-24-25-16</inkml:trace>
  <inkml:trace contextRef="#ctx0" brushRef="#br0" timeOffset="10302.4764">12080 3820 0,'0'0'0,"-25"-25"16,25 0-16,-25 1 16,25-1-1,25 25 32,-25 25-47,0-1 0,0 1 16,0 0-16,0 25 15,0-1-15,0 1 0,0-25 16,0 24-16,-25-24 0,25 25 16,0-1-16,0-24 0,0 0 15,0 0-15,0-50 32,0 0-32,0 0 15,0 0-15,25 1 0,0-1 16,0 0-16,-1 25 15,1 0 1,25 0-16,-50 25 0,25-25 16,0 0-16,-1 49 15,1-24-15,-25 0 16,0 0-16,-25-25 16,25 25-16,-49-25 0,24 24 15,0-24-15,0 0 0,0 0 16,1 0-1,24-24-15,0-1 0,49 0 16,-24 0 0,25 25-16,-25-25 0,-1 25 15</inkml:trace>
  <inkml:trace contextRef="#ctx0" brushRef="#br0" timeOffset="11102.448">12526 4068 0,'0'0'0,"25"-25"16,-50 25 15,1 0-31,-1 25 16,0-25-16,25 25 15,-25 0-15,25-1 16,-25 1-16,25 0 16,25 0-1,0-25-15,0 0 16,0-25-16,-1 0 0,1 0 15,-25 1-15,25-1 16,-25 50 15,0-1-15,0 1 0,0 0-16,25-25 15,0 0-15,-1 0 0,1 0 16,0-25-1,0 25-15,0-25 0,-1 1 0,1 24 16,-25-25 0,25 25-16,-25-25 15,0 0 1,25 25-16,-25-25 0,0 1 16,-25 24-1,0 24 1,0 1-16,25 0 15,0 0-15,0 0 16,0 24-16,0-24 16,25 0-16,0 0 0,-25-1 15,25 1-15,-25 0 0,25-25 16,-25 25-16,-25-25 31,0 0-15,0 0-16,25-25 15,0 0-15,0 0 16,25 25-16,0-24 16,0-1-16,-1 25 15,1-25-15,0 25 0,0-25 16,24 0-16,-24 1 16,0 24-16,-25-25 0,25 25 0,-25-25 15,-25 25 1,0 0-1,0 25-15,1 0 16,-1 24 0,25-24-16,0 0 15,25 0-15,-1-25 16,1 24-16,0-24 16,0 0-16,0 0 0,-1 0 15,1 0-15</inkml:trace>
  <inkml:trace contextRef="#ctx0" brushRef="#br0" timeOffset="11379.9427">13692 3919 0,'0'0'0,"0"-25"16,25 25-1,0 0 1,-25 25-16,25-25 0,-25 25 16,0 25-16,0-26 15,-25 1-15,25 0 0,-25 0 0,0 0 16,25-1-16,-25-24 16,25 25-16,50-25 15,-25 0-15,0 0 16,-1 0-16,1 0 0,50 0 0,-51-25 15</inkml:trace>
  <inkml:trace contextRef="#ctx0" brushRef="#br0" timeOffset="12344.9957">6648 5135 0,'-25'0'16,"50"0"15,-1 0-31,1 0 16,0 0-16,0 0 0,49 0 15,-24-25-15,-25 25 0,24 0 16,1 0-16,49 0 0,-49 0 0,-25 0 15,74 0 1,-74 0-16,24 0 0,-24 0 16,-50 0-1,0 0 1,-24 0-16,24 0 0,-49 0 16,24 0-16,25 25 0,-24-25 15,-1 24-15,25-24 0,-49 0 16,49 25-16,0-25 0,0 0 15,25 25-15,25-25 16,0 0 0,49 0-16,-49 0 0,0 0 15,25 0-15,-1 0 16,75 0-16,-99 0 16,25 0-16,-26-25 0,1 25 15</inkml:trace>
  <inkml:trace contextRef="#ctx0" brushRef="#br0" timeOffset="13757.326">6846 3795 0,'-25'0'0,"0"0"16,1 0-1,24 50 17,0-25-32,0 24 15,0-24-15,0 0 0,0 24 16,-25-24-16,25 0 0,0 49 15,0-49-15,0 0 0,0 0 32,0-50-17,0 0-15,25 0 16,-1 1-16,1 24 16,-25-25-16,50 25 0,-25 0 15,0 0-15,-25 25 16,24-1-16,-24 1 15,0 0-15,-24 0 16,24 0-16,-25-25 0,0 0 16,0 24-16,-25-24 15,26 0-15,24-24 16,49-1 15,1 0-31,-25 0 16,0 25-16,-1 0 0,26-25 15,-25 25-15,24-24 0,1-1 0,-25 0 16,0 25-16,-1-25 0,1 25 16,0-25-16,0 25 0,-25-24 15,-25 24 1,25 24 0,-25-24-16,0 25 0,-24 0 15,24 0-15,0 0 0,25-1 16,-25 1-16,25 0 15,25-25 1,0 0 0,0 0-16,0-25 0,-1 25 15,-24-25-15,25 1 0,0 24 0,-25-25 16,25 25-16,-25 25 31,-25-25-15,25 24-16,0 1 15,0 0 1,25-25-16,0 0 16,-1-25-1,1 0 1,0 1-16,0-1 16,0 0-16,-25 0 15,24 0-15,1 25 0,-25-24 16,0-1-16,-25 50 47,1-25-47,-1 24 15,25 1-15,0 0 0,0 0 16,0 0-16,0-1 16,25 1-16,-1 0 15,-24 0-15,0 0 0,25-1 16,-25 1-16,0 0 15,-25 0 1,1-25-16,-1 0 31,25-25-15,25 0-16,24-24 16,-24 49-16,-25-25 15,25 0-15,0 0 0,24 0 0,-49 1 16,25-1-16,0 0 15,-25 0-15,25 0 0,-50 25 32,0 0-32,0 25 15,25 0-15,-25 25 16,1-50 0,24 24-16,0 1 0,0 0 15,24 0-15,1 0 16,0-25-16,25 0 15</inkml:trace>
  <inkml:trace contextRef="#ctx0" brushRef="#br0" timeOffset="14013.6499">8285 3845 0,'-25'25'16,"25"24"-1,-25-24-15,25 0 0,0 0 16,0-1-16,-25 26 16,25-25-16,0 0 0,0-1 15,0 1-15,0 0 0,-24 0 0,48-75 31</inkml:trace>
  <inkml:trace contextRef="#ctx0" brushRef="#br0" timeOffset="14239.8148">8483 3944 0,'0'0'0,"0"25"31,0 24-31,0-24 16,-25 0-16,25 25 0,0-26 15,25-24-15,-25 25 16,50-25-16,-25 0 0,-1 0 16,1 0-16,0-25 15,0-24-15,-25 24 0,0 0 16,0 0-16,0 1 0,0-26 16,-25 0-16,0 26 0,25-1 15,-25-25-15,25 25 0,-24-24 16,24 24-16</inkml:trace>
  <inkml:trace contextRef="#ctx0" brushRef="#br0" timeOffset="18421.3003">13816 6424 0,'25'0'15,"-25"-24"1,0 48 62,0 1-62,0 0-1,0 0-15,0 0 16,0-1-16,0 1 15,-25-25-15,25 50 0,0-25 16,0-1-16,0 1 16,-25 0-16,25 0 0,0 24 15,0-24-15,0 0 0,0 25 0,0-25 0,0-1 16,-24 26-16,24-25 16,0 0-16,0-1 0,-25 1 15,25 0-15,-25-25 31,50-50-15,-25 26 0,25-1-16,-25 0 0</inkml:trace>
  <inkml:trace contextRef="#ctx0" brushRef="#br0" timeOffset="19313.0338">14511 6524 0,'0'-25'0,"25"0"31,-1 25-15,1 0-16,0-25 15,0 25-15,0 0 16,-1 0-16,1 0 16,0 0-16,-25 25 15,25-25-15,0 25 0,-1 0 16,1-1-1,-25 1-15,0 0 0,0 0 16,0 0-16,0-1 0,0 1 16,-25 0-16,1 25 0,24-26 15,-25 1-15,0 0 0,25 0 0,-50 0 16,50 0-16,-24-1 16,-1-24-16,25 25 0,-25-25 15,0 25-15,0-25 0,1 0 16,24-25-1,0 0-15,0 1 16,24 24 0,-24-25-16,0 0 0,25 25 15,0 0 1,0 0 0,-25 25-16,25-25 15,-25 25-15,24-25 16,-24 24-16,25-24 0,0 25 15,0-25 1,0 0-16,-1 0 16,26 0-1,-50-25-15,25 25 0</inkml:trace>
  <inkml:trace contextRef="#ctx0" brushRef="#br0" timeOffset="20030.8157">15503 6449 0,'0'-25'16,"25"25"15,-25-24-31,25 24 15,-1 0-15,1 0 16,0 0-16,0 0 16,0 0-16,-25 24 0,24 1 15,1-25-15,-25 25 0,0 0 16,0 0-16,0-1 16,0 1-16,0 0 15,0 0-15,-25-25 16,1 0-16,24 25 15,-25-25-15,0 0 32,50 0-1,0 0-15,-25-25-1,24 25-15,1 0 0,0 0 16,0 0-16,0 25 0,-1-1 15,1-24-15,-25 25 16,50 0-16,-50 0 0,25-25 16,-25 25-16,0-1 15,24 1-15,-24 0 0,0 0 16,-49-25-16,24 25 0,0 0 16,0-25-16,1 0 15,-1 24 1,0-24-16,0 0 15,0 0-15,1 0 0,-1-24 16</inkml:trace>
  <inkml:trace contextRef="#ctx0" brushRef="#br0" timeOffset="23313.9508">13196 6325 0,'-25'0'16,"25"-25"-1,0 50 95,0 0-79,0 0-31,0 0 16,-25-25-16,25 24 0,0 1 15,-24 25-15,24-25 16,0-1-16,0 1 0,-25 25 15,25-25 1,0-1-16,-25 1 0,25 0 16,0 0-16,-25-25 0,25 25 15,0-1-15,-25 1 16,25 0-16,0 0 0,-24 0 0,24 0 16,0-1-16,-25 26 15,25-25-15,0 0 16,-25-1-16,25 1 0,0 0 15,0 0-15,-25-25 0,25 25 16,0 24-16,0-24 16,-25-25-16,25 25 0,0 0 15,0-1 1,0 1 0,0 0-16,0 0 15,0 0 1,25-25-1,-25 24 1,25 1 0,-25 0-1,25-25-15,0 25 16,-1-25-16,1 0 16,0 0-1,0 0-15,0 0 0,-1 0 16,1 0-16,0 0 15,0 0-15,0 0 16,0 0-16,-1 0 16,1 0-16,-25 25 0,50-25 15,-1 0 1,-24 0-16,0 0 16,49 0-16,-49 0 15,0 0-15,0 0 16,0 0-16,-1 0 15,1 0-15,0-25 0,0 25 16,0 0-16,-1 0 0,1 0 16,0 0-16,25 0 15,-26 0-15,1 0 16,0 0-16,0 0 0,0 0 16,-1 0-16,1 25 15,0-25-15,0 0 16,0 0-16,-1 0 0,1 0 15,25 0-15,-25 0 0,-1 0 16,1 0-16,0 0 16,0 0-16,25 0 0,-26 0 0,1 0 15,0 0-15,49-25 16,-49 25-16,0 0 16,0 0-16,0 0 0,24 0 0,-24 0 15,0 0-15,24 0 16,-24 0-16,0 0 0,0 0 15,0 0-15,-1 0 0,1 0 16,0 0-16,0 0 0,24 0 16,-24 0-16,0 0 0,0 0 0,0 0 15,24 0-15,-24-25 16,0 25-16,0 0 0,-1 0 0,1 0 16,25 0-16,-25 0 15,0 0-15,-1 0 0,26 0 0,-25 0 16,24 0-16,-24 0 0,25 0 15,-25 0-15,-1 0 0,26 0 16,-25 0-16,-25-25 0,25 25 16,-1 0-16,1 0 0,25 0 15,-1 0-15,-24 0 16,0 0-16,0 0 0,24 0 0,-24 0 16,0 0-16,0 0 0,0 0 15,24 0-15,-24 0 16,0 0-16,0 0 0,-1 0 15,1 0 17,0-25-17</inkml:trace>
  <inkml:trace contextRef="#ctx0" brushRef="#br0" timeOffset="26641.8155">12229 6598 0,'-25'0'47,"25"-25"16,0 0-48,0 1 1,25 24-16,-25-25 15,25 25-15,-25-25 16,24 25-16,1-25 16,0 25-16,0-25 15,0 25 1,-1 0-16,1 0 16,-25 25-16,25 0 15,-25 0-15,0 0 16,25-1-16,-25 1 15,0 0-15,0 0 16,0 0-16,0-1 0,0 1 16,-25 0-16,25 0 15,-50 24 1,26-24-16,-1 0 16,0 25-16,-25-25 15,50-1-15,-24 1 0,-1-25 16,0 25-16,25 0 0,-25-25 15,0 0-15,0 0 0,1 0 16,-1 0 0,0-25-1,25 0-15,0 0 32,0 1-17,25 24 1,0 0 15,-1 24-15,-24 1-16,25-25 0,-25 25 15,25-25-15,0 25 16,0-25-16,-25 25 16,25-25-16,-1 24 0,1-24 15,0 0-15,0 0 16,0 0-16,24 25 0,-24-25 15,0 0 1</inkml:trace>
  <inkml:trace contextRef="#ctx0" brushRef="#br0" timeOffset="32430.3272">14709 7838 0,'-25'0'16,"1"0"-1,24 25 17,-25-25-32,25 25 15,0 0 1,-25-25-16,25 24 16,-25-24-1,25 25-15,-25-25 0,25 25 16,0 0-16,-24 0 15,24 0-15,0-1 16,-25 1-16,25 0 16,0 0-16,0 0 15,0-1-15,0 1 16,25 0 0,-25 0-16,24-25 0,-24 25 15,25-1-15,0-24 16,0 0-1,0 0 1,-1 0 0,1 0-1,0-24-15,0 24 16,0-25-16,-25 0 16,0 0-1,0 0 1,-25 25 15,0 0-15,25-24-16,-25 24 15,0 0 1,1 0-16,-1 0 0,0 24 16,0-24-16,25 25 15,-25-25-15,1 0 16,-1 25-16,25 0 0,-25-25 15,25 25-15,-25-25 16</inkml:trace>
  <inkml:trace contextRef="#ctx0" brushRef="#br0" timeOffset="35181.4812">15652 7739 0,'0'25'94,"0"0"-79,0-1 1,0 1 0,0 0-16,-25-25 15,25 25-15,0 0 0,0-1 16,0 1 0,0 0-16,-25 0 0,25 0 15,0 0-15,0-1 16,0 1-16,0 0 15,0 0-15,-25 0 16,25-1-16,0 1 0,0 0 16,0 0 15,0-50 63,0 0-94</inkml:trace>
  <inkml:trace contextRef="#ctx0" brushRef="#br0" timeOffset="39527.8578">17636 7565 0,'0'25'109,"0"0"-109,0 0 16,-25 0-1,25-1-15,0 1 16,0 0-16,0 0 15,0 0-15,-24-1 16,24 1-16,0 0 0,0 0 16,0 0-16,0-1 15,0 1 1,0 0-16,-25-25 16,25 25-16,0 0 0,0 0 15,0-1-15,0 1 16,0 0-16,0 0 15,0 0 1,0-1-16,0 1 16,0 0-16,0 0 15,0 0-15,0-1 32,0-48 14,-25-1-30</inkml:trace>
  <inkml:trace contextRef="#ctx0" brushRef="#br0" timeOffset="41146.865">13122 7714 0,'0'25'15,"-25"0"1,25 0-1,0-1 1,0 1 0,0 0-16,0 0 15,-25 0-15,25-1 16,-25 1-16,25 25 0,0-25 0,0 0 16,-25-1-16,25 1 15,0 25-15,0-25 0,0-1 0,0 1 16,-24 0-16,24 49 15,0-49-15,0 0 16,0 0-16,0 0 0,0-1 0,0 1 16,0 0-16,0 0 0,0 0 15,0-1-15,24 1 16,1 0 0,0 0-16,0-25 15,-25 25-15,25-25 0,-1 0 16,26 0-16,-25 0 0,0 24 15,0-24-15,-1 0 0,26 0 16,-25 0-16,0 0 0,24 0 16,-24 25-16,0-25 0,24 0 15,1 25-15,-25-25 0,0 0 16,24 0-16,-24 0 0,25 25 16,-26-25-16,1 0 0,0 0 15,25 0-15,24 0 16,-49 0-16,0 0 0,24 0 15,-24 0-15,74-25 0,-49 25 16,-1 0-16,1 0 0,0 0 16,24 0-16,25 0 0,-49-25 0,24 25 15,-24 0-15,0 0 16,24 0-16,-24 0 0,-1 0 0,-24 0 16,25 0-16,-1 0 15,75 0-15,-99 0 0,25 25 16,-1-25-16,1 0 0,24 0 15,-24 0-15,0 0 0,-26 0 16,26 0-16,24 25 0,-24-25 16,0 0-16,-26 0 0,26 0 15,-25 0-15,49 0 0,-49 0 16,25 0-16,-26 0 0,1 0 0,25 0 16,-25 0-16,-1 0 15,1 0 1,-74 0-1,-1 0 1,25 0-16</inkml:trace>
  <inkml:trace contextRef="#ctx0" brushRef="#br0" timeOffset="42316.3366">12278 8210 0,'0'0'0,"0"-24"15,0-1 1,0 0 0,25 0-16,-25 0 31,25 25-31,0 0 0,0 0 16,-1 0-1,1 25 1,0-25-16,0 50 15,-25-25-15,0-1 16,0 1-16,0 25 16,0-25-16,-25-1 0,25 1 0,-25 0 15,-24 25-15,49-26 16,-25 1-16,0-25 16,25 25-16,-25-25 0,0 0 0,1 25 15,-1-25 1,0 0-16,25-25 15,0 0 1,-25 25-16,25-25 16,25 25-1,0 0 1,0 0 0,-1 25-16,1-25 15,0 0-15,0 25 16,0-25-16,-1 0 15,1 0-15,0 0 16,0 0-16,0 0 16,-1 0-16,1 0 15,0 0-15</inkml:trace>
  <inkml:trace contextRef="#ctx0" brushRef="#br0" timeOffset="45218.2699">14610 9103 0,'0'-24'15,"25"24"1,0 0 15,-1 0-31,1 0 16,0 0-16,0 0 15,0 24 1,-25 1-16,0 0 16,0 0-16,-25 0 15,0-1 1,0-24-16,25 25 16,-25-25-16,1 0 15,-1 0 1,50 0 15,-1 0-31,1 0 16,0 25-1,0 0-15,0 0 0,-25-1 16,24 1-16,-24 0 16,0 0-16,0 0 0,0-1 15,-24 1 1,-1 0-16,0-25 0,0 25 15,-24-25 1,-1 0-16,-24 0 0,49-25 0,0 25 16,0-25-16,0 25 15,25-25-15,-24 1 0,-1 24 16,25-25-16,0 0 0,0 0 16,0 0-16</inkml:trace>
  <inkml:trace contextRef="#ctx0" brushRef="#br0" timeOffset="47592.4833">15602 9203 0,'-25'0'0,"25"-25"16,-24 25-1,-1 0 32,25 25-47,-25-25 16,25 24-16,-25-24 0,25 25 15,-25-25-15,1 25 16,24 0-16,-25 0 16,25-1-1,0 1-15,-25-25 0,25 25 0,0 0 16,0 0-1,25-1-15,0-24 16,-1 25-16,1-25 16,-25 25-16,25-25 0,0 0 15,0 0-15,-1 0 0,1 0 16,0 0-16,0-25 0,0 0 16,-25 1-16,24 24 15,-24-25-15,0 0 0,0 0 16,25 0-16,-25 1 0,0-1 15,0 0-15,0 0 0,-25 25 16,25-25-16,-24 25 0,24-24 16,-25 24-16,0-25 15,0 25 1</inkml:trace>
  <inkml:trace contextRef="#ctx0" brushRef="#br0" timeOffset="48323.0618">17735 9029 0,'0'-25'32,"0"50"-1,0 0 0,0 0-15,0-1-1,-24 1 1,24 0-16,0 0 16,0 0-16,0-1 15,-25 1-15,25 25 0,0-25 16,0-1-16,0 1 0,0 0 15,0 25-15,-25-26 0,25 1 16,0 0 0,0 0-16,0 0 0,0-1 15</inkml:trace>
  <inkml:trace contextRef="#ctx0" brushRef="#br0" timeOffset="49576.1222">13295 8930 0,'0'24'47,"-24"-24"-47,24 25 15,0 0-15,0 0 0,0 0 16,-25 0-16,25-1 0,0 1 16,-25 25-16,25-25 15,0-1-15,-25 1 16,25 0-16,0 0 0,-25 24 0,25-24 15,0 0-15,-25 0 0,25 0 16,-24 49-16,24-49 16,0 0-16,0-1 0,0 1 15,0 0-15,0 0 16,0 0 0,0-1-16,24-24 15,1 25-15,0-25 16,0 25-16,0-25 15,24 25 1,-24-25-16,0 0 0,25 25 0,-26-25 16,1 0-16,25 24 0,-1-24 15,-24 0-15,25 0 0,-25 25 16,49-25-16,-49 0 0,24 0 16,-24 0-16,25 0 0,-25 25 15,74-25-15,-74 0 0,24 0 16,-24 0-16,25 0 0,49 25 15,-50-25-15,-24 0 0,25 0 0,0 0 16,-1 25-16,50-25 16,-49 0-16,0 0 0,-1 24 15,1-24-15,24 0 0,-24 25 0,-1-25 16,1 0-16,0 0 0,-1 0 16,26 25-16,-26-25 0,1 0 15,-1 0-15,1 25 0,49-25 16,-49 0-16,0 0 0,-1 0 15,1 0-15,-1 0 0,26 25 16,-50-25-16,-1 0 0,1 0 16,0 0-16,25 0 0,-26 0 15,1 0-15,0-25 16</inkml:trace>
  <inkml:trace contextRef="#ctx0" brushRef="#br0" timeOffset="51071.767">12278 9203 0,'0'0'0,"-24"0"0,24-25 16,0 0-16,0 0 15,0 0 1,0 1-16,24 24 16,1-25-16,0 25 15,0 0-15,0 25 16,-1-25-16,-24 24 16,50 26-16,-50-25 15,25 0-15,-25-1 0,0 26 0,0-25 16,0 24-16,0-24 0,-25 0 15,25 0-15,-25 0 0,-24 24 16,24-24-16,0 0 0,0-25 16,0 0-16,1 25 0,-1-25 15,0 0-15,0 0 16,0 0-16,25-25 0,0 0 31,25 25-31,0 0 31,0 0-31,0 0 0,-1 0 16,1 0-16,0 25 0,0 0 16,0-25-16,-1 24 0,1-24 15,0 0-15,25 25 0,-1-25 16</inkml:trace>
  <inkml:trace contextRef="#ctx0" brushRef="#br0" timeOffset="51734.0768">14461 10294 0,'25'0'0,"-25"25"47,0 0-31,0-1-16,0 1 15,0 0-15,0 0 16,0 0-16,0-1 0,-25 1 15,25 0-15,-25 25 0,1-26 16,24 1-16,0 0 0,0 0 16,-25-25-16,25 49 0,-25-24 15,25 0-15,0 0 16,0-50 15,25 0-31</inkml:trace>
  <inkml:trace contextRef="#ctx0" brushRef="#br0" timeOffset="52402.011">15255 10344 0,'0'-25'16,"25"25"15,-1 0-31,1 0 0,0 0 16,0 0-16,0 0 15,24 0-15,-24 0 0,0 25 0,0-25 16,0 0-16,-50 0 47,-25 0-47,25 0 15,1 0-15,-1 24 16,0-24-16,0 0 16,25 25-16,-25-25 0,25 25 15,0 0 1,0 0-16,0-1 15,0 1-15,25 25 16,0-25-16,-25-1 16,25 1-16,-25 0 15,25 0-15,-25 0 0,0-1 16,0 1 0,-25-25-16,-25 0 15,25 0-15,0 0 16,1 0-16,-1 0 0,0-25 15,25 1 1</inkml:trace>
  <inkml:trace contextRef="#ctx0" brushRef="#br0" timeOffset="53273.4652">17438 10393 0,'0'0'0,"0"-25"16,0 1-1,-25 48 32,25 1-47,-25-25 0,25 25 0,-25 0 16,0 0-16,25-1 0,-24 1 16,24 0-16,0 0 15,0 0-15,0-1 16,0 1-16,0 0 0,24 0 15,1 0-15,0-1 16,0-24-16,0 0 0,24 0 16,-24 0-16,0 0 15,0-24-15,0 24 0,-1-50 16,1 25-16,-25 0 0,0 1 16,25-1-16,-25 0 0,0 0 0,-25 0 15,-24 1-15,24 24 16,-50-25-16,50 25 15,1-25-15,-1 25 0,0 0 16</inkml:trace>
  <inkml:trace contextRef="#ctx0" brushRef="#br0" timeOffset="54845.0854">13345 10145 0,'0'-25'0,"25"25"16,-25 25-1,0 25 1,0-25-1,0-1-15,0 26 16,-25-25-16,0 49 0,0-49 0,1 25 16,-1-1-16,25-24 15,-25 25-15,-25 49 0,50-50 16,-25 1-16,25-25 0,-24 24 16,24 26-16,0-26 0,0-24 0,0 25 15,0-25-15,0 24 0,24 1 16,1 0-16,0-26 15,-25 1-15,25 0 0,25 25 16,-1-50-16,-24 24 0,25 1 0,-26-25 16,26 0-16,49 25 15,-24-25-15,-26 0 0,26 0 0,-1 0 16,149 0-16,-148 25 16,24-25-16,-25 0 0,26 0 15,48 0-15,-48 0 0,-26 0 16,0 0-16,26 25 0,-26-25 15,75 0-15,-75 0 0,1 0 16,74 0-16,-25 0 0,-100 0 16,26 0-16,0 0 15,-26 0-15,1 0 0,0 0 16,-75-25 0</inkml:trace>
  <inkml:trace contextRef="#ctx0" brushRef="#br0" timeOffset="55452.5323">12526 10691 0,'-24'-25'15,"-1"0"1,25 0-16,-25 25 16,25-24-16,-25 24 15,25-25-15,25 25 16,0 0 0,0 0-16,24 0 0,-24 0 15,0 25-15,0-25 0,-1 24 16,1 1-16,-25 0 0,0 0 15,0 0-15,0 24 16,-25 1-16,1-25 0,-1-1 0,0 1 16,0 0-16,0 0 15,-49 0-15,49-1 0,0-24 16,1 0-16,-26 0 16,25 0-16,0 0 15,25-24-15,0-1 16,25 0-1,0 25-15,0 0 16,0 0-16,-1 0 16,26 25-16,-25-25 0,0 0 15,24 0-15,-24 25 0,25-25 16,24 0-16,-24 24 0</inkml:trace>
  <inkml:trace contextRef="#ctx0" brushRef="#br0" timeOffset="56330.933">14932 11832 0,'25'0'63,"25"0"-63,-25 0 16,-1 0-16,1 0 15,0 25-15,25-25 0,-26 0 16,-24 24-16,25-24 0,0 0 15,0 0-15,-25 25 32,0 0-17,-25 0 1,25 0-16,0-1 0,-25 1 16,25 0-16,-25 49 15,1-49-15,24 0 0,0 0 0,-25 25 16,25-26-16,-25 26 0,25-25 15,0 0-15,0-1 16,-25 1-16,25-50 31,0 1-15,0-1-16</inkml:trace>
  <inkml:trace contextRef="#ctx0" brushRef="#br0" timeOffset="56497.5101">15007 12129 0,'0'25'0,"25"-25"31,24 0-31,-24 0 0,0 0 16,24 0-16,-24 0 15,25 0-15,49-25 0,-49 25 16</inkml:trace>
  <inkml:trace contextRef="#ctx0" brushRef="#br0" timeOffset="57353.6909">17388 11857 0,'0'24'78,"-25"-24"-62,25 25 0,0 0-16,-25 0 15,25 0-15,0-1 0,0 1 16,0 0-16,-24 0 15,24 0-15,0-1 0,0 1 16,0 0-16,0 0 0,0 0 16,0 0-16,0-1 15,0 1-15,0 0 0,0 0 16</inkml:trace>
  <inkml:trace contextRef="#ctx0" brushRef="#br0" timeOffset="58305.779">13519 11559 0,'0'25'15,"-25"-25"1,25 25-16,-25-1 0,25 26 16,0-25-16,-25 0 15,25-1-15,0 1 0,-25 25 0,25 24 16,-24-49-16,24 25 0,-25-26 16,25 26-16,-25-25 0,0 49 0,0-24 15,25-25-15,-24 24 16,24-24-16,-25 50 0,25-51 15,-25 1-15,25 0 0,0 0 16,0 49-16,0-49 0,0 0 16,25 0-16,-25-1 0,25-24 15,-25 75-15,49-75 16,-49 25-16,25-25 0,25 49 16,-26-49-16,1 25 0,0-25 15,0 25-15,24 0 0,26-1 16,-50-24-16,24 25 0,-24 0 15,25-25-15,-26 0 0,76 25 16,-76-25-16,26 25 0,0-25 16,-1 0-16,75 0 0,-74 24 15,24-24-15,-24 0 0,24 0 16,1 0-16,49 0 0,-50 0 0,1 0 16,-1 25-16,0-25 0,1 0 15,98 0-15,-98 0 0,-1 0 16,1 0-16,-1 0 0,25 0 15,-49 0-15,-25 0 0,0 0 16,-1 0-16,1 0 16,-74-25-1,24 25-15</inkml:trace>
  <inkml:trace contextRef="#ctx0" brushRef="#br0" timeOffset="59066.1623">12328 11931 0,'-25'0'16,"25"-25"0,0 0-1,25 25-15,0 0 16,0-24-16,-1 24 15,1 0-15,0 0 16,0 0-16,0 0 0,-25 24 0,24-24 16,-24 25-16,25 0 0,0 25 15,-25-26-15,0 1 16,0 0-16,0 0 0,0 49 16,-25-49-16,25 0 0,-25 0 15,1 0-15,-1-1 0,-25 26 0,25-25 16,1-25-1,-1 0-15,-25 25 0,25-25 16,1 0-16,-1 0 16,25-25-1,0 0 1,25 25 0,-1 0-1,1 0 1,0 25-16,0-25 15,0 25-15,-1-25 0,1 0 0,0 0 16,74 49-16,-74-49 16,25 0-16,-26 0 0,1 25 15,25-25-15</inkml:trace>
  <inkml:trace contextRef="#ctx0" brushRef="#br0" timeOffset="60034.6851">15180 13469 0,'-24'0'16,"24"-25"-16,0 0 31,24 25-31,1 0 0,0 0 15,0 0 1,-25 25-16,0 0 0,25-25 16,-25 25-16,0 24 15,-25-49-15,25 25 0,-25 0 16,0 0-16,0 0 16,1-25-16,24 24 0,-25-24 15,50 25 16,24-25-31,-24 25 16,0-25-16,0 25 0,-1-25 16,-24 25-16,0-1 15,0 1-15,-24 0 16,24 0-16,-25-25 16,0 0-16,0 25 0,-24-25 15,-1 0-15,25 0 0,0 0 16,-24-25-16,24 25 0,0-25 0,25 0 15,-25 25-15,25-25 0,0 1 16,75-1-16</inkml:trace>
  <inkml:trace contextRef="#ctx0" brushRef="#br0" timeOffset="60430.7056">17165 13395 0,'0'24'47,"0"1"-32,0 0-15,0 0 0,0 0 16,0-1-16,-25 26 0,0 0 15,25-1-15,0-24 16,0 0-16,-25 24 0,25-24 0,0 0 16,0 0-1</inkml:trace>
  <inkml:trace contextRef="#ctx0" brushRef="#br0" timeOffset="61234.7093">13841 13320 0,'0'-25'0,"25"1"31,-25 48 0,0 1-31,-25 0 16,0 25-16,25-26 0,-25 1 15,25 0-15,-24 25 0,24-26 16,-25 51-16,0-26 16,25 1-16,-25-25 0,0 24 0,1 26 15,24-50-15,-25 24 0,25-24 16,0 25-16,-25-26 0,25 26 15,0-25-15,0 0 0,0-1 16,25 1 0,0-25-16,-1 0 0,1 25 15,0-25-15,49 25 0,-24-25 16,-25 25-16,24-25 0,1 24 16,49 1-16,-24 0 0,-1-25 15,0 25-15,1-25 0,-1 25 16,100 0-16,-75-25 0,-24 24 15,24-24-15,-25 25 16,75 0-16,-75-25 0,1 0 0,-26 0 16,26 0-16,-25 0 0,24 0 15,-49-25-15,0 25 0,-1 0 16,1-25-16,-50 25 16,1 0-16,-1-24 0,0 24 15,-49 0-15</inkml:trace>
  <inkml:trace contextRef="#ctx0" brushRef="#br0" timeOffset="61726.456">12799 13370 0,'0'0'0,"0"-25"15,-25 25-15,25-25 16,25 25 0,25 0-16,-1 25 0,-24 25 15,0-50-15,25 24 0,-26 1 16,1 25-16,0-25 16,-25-1-16,0 1 0,0 0 0,0 0 15,-74 0-15,49-1 0,0 1 16,-25 0-16,-24-25 15,49 25-15,0-25 0,1 0 0,-1 0 16,25 25 0,25-25-1,-1 0-15,1 24 0,50 1 16,-51-25-16,26 25 0,0 0 0,-1-25 16,75 49-16,-74-24 0</inkml:trace>
  <inkml:trace contextRef="#ctx0" brushRef="#br0" timeOffset="62192.2755">14932 14858 0,'0'25'63,"0"0"-63,0-1 0,-24 1 15,24 0-15,0 0 16,-25 24-16,25 1 0,0-25 16,0 0-16,0-1 0,0 1 15,0 0-15,0 0 0</inkml:trace>
  <inkml:trace contextRef="#ctx0" brushRef="#br0" timeOffset="62807.6972">16892 14709 0,'0'25'78,"0"0"-62,0 0-16,0-1 15,0 1-15,0 0 0,0 0 0,0 0 0,0-1 16,0 26-16,-25-25 0,25 0 16,0-1-16,0 1 15</inkml:trace>
  <inkml:trace contextRef="#ctx0" brushRef="#br0" timeOffset="63529.4866">13940 14461 0,'-25'25'16,"25"0"-16,0 0 0,0-1 16,0 1-16,0 0 15,0 0-15,0 0 0,0-1 0,0 51 16,0-50-16,0 24 0,-24-24 15,24 25-15,-25-26 0,-25 51 0,25-26 16,1-24-16,-1 0 0,25 0 16,-25 24-16,0-24 0,25 0 15,0 0-15,0 0 16,25-1-16,0 1 16,0 0-16,-1-25 15,26 0-15,0 25 0,-26-25 16,26 0-16,-25 25 0,74-25 15,-25 25-15,-24-25 0,24 0 16,1 24-16,-1-24 0,75 25 16,-50-25-16,-24 0 0,-1 0 0,25 0 15,-24 25-15,74-25 16,-100 0-16,26 0 0,-26 0 16,-24 0-16,25 0 0,-25 0 15,-1 25-15,-24-50 31,0 0-15</inkml:trace>
  <inkml:trace contextRef="#ctx0" brushRef="#br0" timeOffset="64874.75">12750 14734 0,'0'0'0,"-25"0"16,25-25-16,-25 25 16,25-25-16,-25 25 0,25-24 15,0-1-15,0 0 0,0 0 16,0 0-16,25 25 16,0 0-16,0-24 0,-1 24 15,1 0 1,25 24-16,-25-24 0,-1 25 0,1 0 15,-25 0-15,25 0 0,25-1 16,-50 1-16,0 0 0,0 0 16,0 24-16,0 1 0,0-25 15,-50 0-15,25-1 0,0 1 16,1 0-16,-26 0 0,25 0 16,0-25-16,1 0 0,-1 0 15,0 0-15,0 0 0,0 0 16,25-25-1,25 25 1,-25-25-16,50 25 16,-25 0-16,-1 0 15,1 0-15,25 25 0,-25-25 16,-1 25-16,1-25 0,0 24 16,25 1-16,-1 0 0,-24 0 15,25-25-15,-26 25 0,1-1 16,25-24-16</inkml:trace>
  <inkml:trace contextRef="#ctx0" brushRef="#br0" timeOffset="65477.2004">14858 15875 0,'-25'0'15,"0"0"-15,1 0 16,-1 0 15,0 25-15,0 0-16,0 24 15,1-24-15,-1 0 16,25 0-16,-25 49 0,25-49 16,0 0-16,0-1 0,50 1 15,-26 25-15,1-50 16,0 0-16,0 0 0,0 0 15,24 0-15,1-25 0,-50 0 0,25-24 16,-1 24-16,-24 0 0,0-25 16,0-24-16,-24 0 15,24 49-15,-50 0 0,25-25 16,0 26-16,1 24 0,-1 0 16</inkml:trace>
  <inkml:trace contextRef="#ctx0" brushRef="#br0" timeOffset="66125.5434">17115 15751 0,'0'25'15,"0"0"16,0-1-15,0 1-16,0 0 16,0 0-16,0 0 0,0-1 15,0 1-15,0 0 0,0 25 16,0-26-16,-25 26 0,25-25 16,0 0-16,0 24 0,-24-24 15,24 0-15,0 0 0,0-1 16</inkml:trace>
  <inkml:trace contextRef="#ctx0" brushRef="#br0" timeOffset="74753.2596">17909 15974 0,'0'-25'125,"0"1"-109,0-1 0,25 0-1,-25 0-15,0 0 16,0 1-16,0-1 16,0 0-16,0 0 15,0 0-15,25 1 0,-25-1 16,0 0-16,0 0 15,0 0-15,0 1 0,0-1 16,0 0 0,0 0-16,0 0 0,0 1 15,0-1-15,24-25 0,-24 25 16,0 0 0,0 1-16,0-1 0,0 0 15,0 0-15,0 0 0,25 1 16,-25-1-16,0 0 15,0 0-15,0 0 0,0-24 16,25 24 0,-25 0-16,0-24 15,0 24-15,0 0 16,0 0-16,25 25 0,-25-49 16,0 24-16,0 0 15,0 0-15,0-24 16,0 24-16,25 25 0,-25-25 15,0 0-15,0 0 16,0 1-16,0-1 16,0 0-16,0 0 0,24 25 15,-24-25-15,0 1 16,0-26-16,0 25 16,25 0-16,-25 0 15,0 1-15,0-1 0,0 0 0,0 0 16,0 0-16,0 1 15,0-1-15,0 0 16,0 0-16,25 0 16,-25 1-16,0-1 15,0-25-15,25 25 16,-25 1-16,0-1 0,0 0 16,0-25-16,25 26 0,-25-1 15,0 0-15,0 0 16,0 0-16,0 1 15,0-1-15,0 0 16,0 0-16,0 0 16,0 1-16,0-26 0,24 25 0,-24 0 15,0 1 1,25-1-16,-25 0 0,0 0 16,0 0-16,0 1 0,0-1 15,0 0-15,0 0 16,0 0-16,0 0 0,25 25 15,-25-49-15,0 24 0,0 0 16,25 0-16,-25 1 0,0-1 16,0 0-16,25 0 0,-25 0 15,0 1-15,0-1 0,0 0 16,0 0-16,0 0 0,24 1 0,-24-1 16,0-25-16,0 25 15,0 1-15,0-1 16,0 0-16,0-25 0,0 26 15,0-1-15,0 0 16,0 0-16,0-24 0,0 24 0,0 0 16,0 0-16,0 0 15,0 1-15,0-1 0,25 0 0,-25 0 16,0 0-16,0-24 16,25 49-16,-25-25 0,0 0 15,0 0-15,0-24 16,0 24-16,0 0 0,0 0 15,0-24-15,0 24 16,0 0-16,0 0 0,0 0 16,0 1-16,0-51 0,0 50 15,0 1-15,0-1 0,0 0 0,0-25 16,25 1-16,0 24 0,-25-25 16,24 26-16,-24-1 0,0-50 15,0 51-15,0-1 0,0 0 16,0 0-16,-24-25 15,24 26-15,-25-1 16,25 0-16,0-25 16,0 26-16,0-1 0,0 0 15,25 0-15,-25-24 0,0 24 0,24 0 16,-24 0-16,0 0 16,0 1-16,0-26 0,-24 25 15,24 0-15,0 1 0,-25-1 0,25 0 16,0 0-16,0 0 0,-25 1 15,25-1-15,0-25 16,0 25-16,0-24 16,0-1-16,25 25 15,-25 1-15,25-26 0,-25 25 16,0 0-16,24 1 0,-24-1 16,0 0-16,0 0 0,25 25 0,-25-25 15,0 0-15,25 1 16,-25-1-1,0 0-15,0 0 0,0 0 0,25 25 16,-25-24-16,0-1 0,25-25 16,-25 25-16,0 1 15,25-1-15,-25-50 16,0 51-16,0-1 16,0 0-16,-25 0 15,25 0-15,0 1 0,0-1 16,0 0-16,0 0 15,25 0-15,-25 1 0,0-1 16,0 0-16,0-25 0,0 26 16,0-1-16,0 0 15,0 0-15,0 0 16,-25 25 0,25-24-16,0-1 15,0 0-15,-25 0 16,25 0-16,0 0 15,-25 1-15,25-1 0,0 0 32,-25 25-17,25-25 32,0 50-16,-25-25-15,25 25-16,-24 0 16,-26 24-16,50-24 0,-25-25 15,0 25-15,1 25 0,24-26 16,-25-24-16,0 25 0,25 0 0,-25 0 16,0 0-16,25-1 0,0 1 15,-24-25-15,24 25 0,0 0 16,24-50 15,-24 0-31,25 0 0,0 25 16,-25-24-16,50-51 15,-26 75-15,-24-25 0,25 1 16,-25-1-16,25 0 0,-25 0 16,0 0-16,25 25 15,-25-25-15,25 1 16,-1 24-1,1 0 1,0 0 0,0 24-1,0-24-15,0 25 0,24-25 16,-24 0-16,0 25 0,24 0 16,-24-25-16,0 0 0,25 25 15,-26 0-15,1-25 0,0 24 16,0-24-16,0 25 0</inkml:trace>
  <inkml:trace contextRef="#ctx0" brushRef="#br0" timeOffset="79808.4822">18951 5482 0,'0'-25'16,"0"0"-16,25 25 0,-25-25 16,0 50 77,-25 0-93,25 0 16,0 0-16,-25-1 16,25 26-16,0-25 0,0 0 15,0-1-15,-25 1 0,25 0 0,0 25 16,0-26-16,-25 1 15,25 0-15,0 0 0,0 0 16,0 0-16,-24-25 16</inkml:trace>
  <inkml:trace contextRef="#ctx0" brushRef="#br0" timeOffset="80180.6959">19472 5333 0,'0'-25'0,"24"25"16,-24 25 31,0 0-47,0 0 15,0-1-15,0 26 0,0-25 0,0 0 16,0-1-16,0 1 0,0 25 16,0-25-16,0 24 0,0-24 15,0 0-15,0 0 0,0-1 16,0 1-16,-24 0 0,24 0 15,0-50 17,0 0-17</inkml:trace>
  <inkml:trace contextRef="#ctx0" brushRef="#br0" timeOffset="80629.5924">20067 5358 0,'0'-25'16,"0"50"15,0 0-31,0-1 15,0 1-15,0 25 0,0-1 16,0-24-16,0 0 0,0 0 16,-25 74-16,25-74 0,0 0 15,-25-1-15,25 26 16,0-25 0</inkml:trace>
  <inkml:trace contextRef="#ctx0" brushRef="#br0" timeOffset="80983.6399">20613 5333 0,'0'25'31,"0"0"-15,0-1-16,0 1 15,0 0-15,0 0 0,0 0 16,-25-1-16,25 26 0,0-25 16,0 24-16,0-24 0,0 0 15,0 0-15,0 24 16,0-24-16,0 0 31</inkml:trace>
  <inkml:trace contextRef="#ctx0" brushRef="#br0" timeOffset="81433.1203">21158 5358 0,'0'0'0,"0"-25"31,-24 25-15,24 25-16,-25 0 0,25-1 16,0 1-16,-25 0 15,25 25-15,0-26 0,0 1 16,-25 0-16,25 0 0,0 0 15,25-1-15,-25 1 0,25 0 16,-25 0-16,25-25 0,24 25 16,-24-25-16,0 0 0,0 0 0,-1 0 15,1-25-15,25 0 16,-25 0-16,-25 0 0,24 1 16,-24-26-16,25 25 0,-25-49 15,0 49-15,0 0 0,0 0 0,-25 1 16,1-1-16,-1 0 0,0 0 15,0 25-15,0 0 16,25 25 0,0 0-16,25 0 15</inkml:trace>
  <inkml:trace contextRef="#ctx0" brushRef="#br0" timeOffset="81684.0054">21828 5333 0,'0'-25'0,"0"50"31,0 0-31,0 0 16,0-1-16,0 1 0,0 0 15,0 25-15,0-26 0,0 1 0,0 25 16,0 24-16,0-49 15,0 0-15,0 0 16</inkml:trace>
  <inkml:trace contextRef="#ctx0" brushRef="#br0" timeOffset="81947.3268">22399 5234 0,'0'0'0,"0"49"32,0-24-32,-25 0 15,25 0-15,-25 24 0,25 1 16,0-25-16,0 0 0,-25 24 15,25 1-15,0-25 0,0-1 16,0 1-16,0 0 0,-25 0 16,25 0-16,0-1 0</inkml:trace>
  <inkml:trace contextRef="#ctx0" brushRef="#br0" timeOffset="82376.231">22671 5854 0,'0'-25'16,"25"25"15,0 0-31,0 25 16,0 0-16,-25 0 16,25-25-1,-25 24-15,0 1 0,-25 0 16,-25 0-1,25 0-15,0-25 0,1 24 16,-1-24-16,25 25 16,25-25-1,-1 0 1,51 0-16,-50 0 16,0 0-16,-1 0 0,26 0 0,-50-25 15,-25 1 1</inkml:trace>
  <inkml:trace contextRef="#ctx0" brushRef="#br0" timeOffset="82997.1619">20265 6176 0,'0'0'0,"-24"0"0,-1 0 15,0 0-15,50 0 32,0 0-32,-1-24 0,26 24 15,0 0-15,-1 0 0,1 0 16,-25 0-16,24 0 0,50 0 15,-49 0-15,25 0 0,-26 0 16,26 24-16,-26-24 16,100 0-16,-75 25 0,1-25 0,-26 25 15,26-25-15,49 0 0,-75 25 16,1-25-16,0 0 16,-1 0-16,1 0 0,0 0 0,-26 0 15,-98-25 1,24 25-16,1 0 15,-1 0-15,-24 0 0,-26 0 16,-73-25-16,74 25 0,-1 0 16,1 0-16,25 0 0,-25 0 15,-26 25-15,51 0 0,24-25 0,-49 0 16,50 25-16,49-1 16,-25-24-16,25 25 15,49-25-15,1 0 16,-25 0-16,24 0 0,1 0 15,0 0-15,49 0 0,-25 0 16,-24 0-16,0 0 0,24 0 16,50 0-16,-74 0 0,24 0 0,-24 0 15,49 0 1,-25 25-16,-49-25 0,0 0 0,0 0 16,-75 0-1,25 0-15,0-25 16,1 25-16</inkml:trace>
  <inkml:trace contextRef="#ctx0" brushRef="#br0" timeOffset="86164.9627">19968 4936 0,'0'-25'125,"0"1"-109,0-1 0,0 0-1,0 0-15,0 0 16,0 0 0,0 1-16,-25 24 15,25-25-15,-25 25 16,25-25-16,0 0 0,-25 25 15,25-25-15,-24 25 0,24-24 16,-25-1-16,0 0 16,0 0-1,25 0-15,-25 25 16,1-24-16,24-1 0,-25 25 16,25-25-16,-25 25 15,0-25-15,25 0 16,-25 25-16,1-24 0,-1-1 15,-25 25-15,25-25 16,0 25-16,1-25 0,-26 0 16,25 1-16,0 24 15,1-25-15,-1 25 0,-50-25 16,51 0-16,-1 25 16,0-25-16,-25 1 0,1-1 0,-26 0 15,51 25-15,-1-25 16,-25 25-16,1-49 0,24 49 0,0-25 15,0 25-15,0-25 16,-24 0-16,24 0 0,0 1 16,-24 24-16,24-25 0,0 0 15,-50 0-15,26 0 0,24 1 16,-25 24-16,26-25 0,-51 0 0,26 0 16,-1 0-16,25 25 15,-24-25-15,-1 25 0,-49-49 0,49 49 16,1-25-16,-1 25 0,25-25 15,-74 25-15,49-25 0,1 25 16,-1 0-16,25-24 0,-24 24 16,-26-25-16,26 25 0,24 0 15,0 0-15,0-25 0,-24 25 16,-1 0-16,25-25 0,0 25 16,1 0-16,-26 0 0,0 0 15,26 0-15,-26-25 0,25 25 0,-24 0 16,24 0-16,-74 0 0,49 0 15,25 0-15,-24-24 0,-1 24 16,0 0-16,-24 0 0,24 0 16,25 0-16,-24 0 0,-1 0 15,-49 0-15,49 0 16,26 0-16,-1 0 0,-25-25 16,1 25-16,24 0 0,0 0 15,-25 0-15,26 0 0,-1 0 0,-25-25 16,25 25-16,-24 0 15,24 0-15,0 0 0,-49 0 16,49 0-16,0-25 0,0 25 0,1 0 16,-26 0-16,0-25 15,25 25-15,1 0 0,-1-24 0,0 24 16,0 0-16,-24 0 0,24 0 16,-25 0-16,25-25 0,-24 25 15,-26 0-15,26 0 0,24 0 16,-25 0-16,26-25 0,-26 25 0,-24 0 15,24 0-15,25 0 16,-24 0-16,24 0 0,-25 0 16,-24 0-16,49 0 0,0 0 15,0 0-15,-24 0 0,-1 0 0,0 0 16,1 0 0,-1 0-16,25 25 0,-49-25 0,24 0 15,1 25-15,24-25 0,-25 0 16,1 24-16,-50-24 0,49 25 15,0-25-15,1 25 0,-1-25 16,-49 25-16,74-25 0,-24 0 16,24 25-16,-25-25 0,25 0 15,-49 24-15,24-24 0,25 0 16,1 25-16,-26-25 0,-24 25 16,24-25-16,25 0 0,-24 25 0,24-25 15,-25 25-15,-24-1 0,24-24 16,1 25-16,24-25 0,-25 25 15,25-25-15,-49 25 0,49-25 16,-24 25-16,24-25 0,0 0 16,-50 24-16,51 1 0,-26-25 15,0 25-15,-24 0 16,0 0-16,24 0 0,0-1 0,26 1 16,-26-25-16,25 25 15,-49 25-15,49-26 0,-25 1 16,26 0-16,-1 0 0,-50 24 15,51-49-15,-1 25 0,-25 0 16,25 0-16,1 0 0,-51-1 16,50 1-16,0 0 0,1-25 0,-26 25 15,25 0-15,0-1 0,1 1 16,-1-25-16,25 25 16,-25-25-16,0 25 0,25 0 15,-25-25-15,25-25 47</inkml:trace>
  <inkml:trace contextRef="#ctx0" brushRef="#br0" timeOffset="86448.2392">10864 4217 0,'0'0'0,"-24"25"0,24-1 0,0 1 15,0 0-15,0 0 16,49 0-16,-24-25 15,0 24-15,24-24 16,1 0-16,0 0 0,49 0 0,-49-24 16,-1 24-16,1 0 0,-25-25 0,-1 25 15,26 0-15</inkml:trace>
  <inkml:trace contextRef="#ctx0" brushRef="#br0" timeOffset="90481.1008">4217 8706 0,'-25'-24'16,"25"-1"-1,0 0 1,0 0-16,25 0 0,-25 1 16,25-1-1,-25 0-15,0 0 0,0 0 16,-25 1 0,-25 24-16,50-25 0,-25 25 15,-24-25-15,24 25 0,0-25 16,0 25-16,-24-25 15,-26-24-15,51 49 0,-1-25 16,0 25-16,-25 0 0,26 0 16,-76-25-16,75 25 0,-24 0 15,-1 0-15,1 0 0,-51 0 0,51 0 16,-1 25-16,1-25 16,24 25-16,-25-25 0,-24 25 0,49-25 15,-25 24-15,26 1 16,-1-25-16,0 25 0,-49 25 0,49-26 15,0 1-15,0 0 0,0 0 16,-24 49-16,24-49 0,0 0 16,0 24-16,0-24 15,1 25-15,-1-1 0,25 1 16,-25-25-16,25 24 0,0-24 0,-25 0 16,25 25-16,0-1 0,0-24 15,0 0-15,0 0 0,0 49 16,0-49-16,0 25 0,25-26 15,-25 1-15,0 25 0,25-1 16,0-24-16,-25 25 0,24-25 16,1-1-16,0 1 0,25 25 0,-25-25 15,-1-1-15,1 1 0,25 0 16,-1 0-16,-24 0 0,25-25 16,-25 24-16,24-24 0,-24 25 15,49 0-15,-49-25 0,25 0 16,-1 25-16,-24-25 0,25 0 15,24 25-15,-49-25 0,25 0 16,-26 0-16,26 0 0,24 0 0,-24-25 16,-25 25-16,25 0 15,-26 0-15,1-25 0,25 0 16,-25 25-16,-1 0 0,1 0 0,0-25 16,0 25-16,0-24 0,-1-1 15,1 0-15,0 0 16,25-24-16,-26 24 0,26-25 15,-25 1-15,0 24 16,24-50-16,-24 51 0,-25-1 16,25 0-16,-25-25 0,0 1 15,0-1-15,0 25 0,0 1 0,-25-1 16,0 0-16,-24-25 16,24 26-16,0-1 0,-25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02:15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13717 6102 0,'-25'0'16,"25"-25"-16,0 0 31,0 50 31,0 0-46,0 0-16,-25 0 0,25-1 16,-24-24-16,-1 50 0,0 0 15,25-26-15,-25 1 0,0 25 16,25-25-16,-24-1 0,-1 26 0,0-25 16,0 0-16,25-1 15,-25 1-15,1 0 0,24 0 0,-25-25 16,25 25-16,-25-25 0,0 24 15,50-24 64,0 0-64,0 0-15,-1 0 16,1 0-16,0 0 0,25 0 0,-26 0 15,1 0-15,0 0 16,0 0-16,49 0 0,-49 25 16,0-25-16,0 0 0,-1 0 15,1 0-15,0 0 0,0 25 0,0-25 16,-25-25 31,0 0-32</inkml:trace>
  <inkml:trace contextRef="#ctx0" brushRef="#br0" timeOffset="316.1724">13767 6400 0,'0'24'47,"0"1"-47,-25 0 15,25 0-15,0 0 0,0-1 16,0 1-16,0 0 0,0 0 0,-25 0 16,25 24-16,-25 26 15,25-51-15,-25 1 0,25 0 16,-24 25-16,24-25 15,0-1-15,0 1 0,0 0 0,-25-25 16,25 25-16,25-25 31,-1-25-15,-24 0-16,25 0 0</inkml:trace>
  <inkml:trace contextRef="#ctx0" brushRef="#br0" timeOffset="761.5539">14734 6350 0,'0'0'0,"0"-25"31,25 25-16,24 0 1,-24 0-16,0 0 16,0 0-16,0 0 0,-1 0 15,51 0-15,-50 0 0,24 0 16,-24 0-16,0 0 0,24 0 0,-24 0 16,0 0-16,-25 25 15,-25-25 1,-24 0-1,24 0 1</inkml:trace>
  <inkml:trace contextRef="#ctx0" brushRef="#br0" timeOffset="1045.6822">14982 6325 0,'-25'0'16,"0"0"-1,25 25-15,-24-25 16,24 25-16,0 24 15,-25-24-15,25 0 16,0 0-16,0 0 16,0-1-16,0 1 0,0 0 15,0 0-15,0 0 0,25 24 0,-25-24 16,24 0-16,-24 0 0,0-1 16,0 1-16,25 0 0,-25 0 15,0 0-15,0 0 0,0-1 16,0 1-1,-25-25-15,1 0 16,-1 0-16,0 0 16,0 0-16,-24-25 15</inkml:trace>
  <inkml:trace contextRef="#ctx0" brushRef="#br0" timeOffset="2030.3479">12626 6648 0,'24'-25'0,"1"25"16,-25-25-1,0 0-15,25 25 16,-25-25-16,0 1 16,0-1-16,0 0 0,0 0 15,0-24 1,0 24-16,-25 0 15,25 0-15,-25 0 16,1 25-16,-1-24 0,0 24 16,0 0-16,0 0 15,25 24 1,-24 1-16,24 0 16,0 0-16,0 0 15,0-1-15,0 1 0,0 0 16,0 0-16,24 0 0,-24 24 15,0-24-15,25 0 0,-25 0 16,0-1-16,25 26 16,-25-25-16,25 0 15,-25-1-15,0 26 16,0-25-16,0 0 0,0 0 16,0-1-16,-25 1 0,25 0 15,0 0-15,-25-25 16,0 25-16,25-1 15,-24-24-15,-1 0 16,0 0-16,0-24 16,0-1-1,1 0-15,-1 0 16,25 0-16,0-24 16,0 24-16,-25 0 0,25 0 15,0-24-15,25 24 0,0 0 16,-1 0-1,1 0-15,0 25 0,0-24 16,0 24-16,-1-25 0,1 25 16,25-25-16</inkml:trace>
  <inkml:trace contextRef="#ctx0" brushRef="#br0" timeOffset="3248.9369">13196 5978 0,'-25'0'32,"0"25"-1,25 0-31,0-1 15,0 1-15,0 0 0,0 0 16,0 24-16,-24-24 0,24 0 16,0 0-16,0 74 15,-25-74-15,25 24 0,0 1 0,-25-25 16,25 24-16,-25 51 16,25-76-16,-25 26 0,25 0 0,-24-26 15,24 26-15,0 25 0,-25-26 16,25-24-16,0 0 0,0 74 15,0-74-15,0 0 16,0-1-16,0 1 0,0 0 16,0 0-16,0 0 0,0-1 0,0 1 15,25-25-15,-1 25 16,1-25-16,-25 25 16,25-25-16,0 25 15,0-25-15,-1 24 16,1-24-16,0 0 15,0 0-15,0 0 0,0 0 0,-1 0 16,26 0-16,-25 25 16,0-25-16,24 0 0,-24 0 15,25 0-15,-1 0 0,-24 0 0,0 0 16,24 0-16,-24 0 16,50 0-16,-51 0 0,26 0 0,-25 0 15,24 0-15,-24 0 0,50 0 16,-26 0-16,-24 0 0,25 0 15,-26 0-15,51 0 0,-26 0 16,1 0-16,-25 0 0,25 0 16,-1 0-16,26 0 0,-51 0 15,26 25-15,0-25 0,-26 0 0,26 0 16,24 0-16,-49 0 0,25 0 16,-25 0-16,24 0 0,26 0 15,-51 25-15,1-25 16,25 0-16,-25 0 0,-1 0 0,26 0 15,-25 0-15,0 0 16,-25 25 15,0-50 47</inkml:trace>
  <inkml:trace contextRef="#ctx0" brushRef="#br0" timeOffset="5912.2469">14436 7937 0,'25'0'47,"0"0"-32,0 0 1,0 0 0,-1 0-16,1 0 15,25 0-15,-25 0 16,-1 0-16,1 0 0,25 0 16,-25 0-16,-1 0 0,1 0 15,0 0-15,-50 0 47,0 0-47,1 0 16</inkml:trace>
  <inkml:trace contextRef="#ctx0" brushRef="#br0" timeOffset="6294.0835">14585 7937 0,'0'0'0,"-25"0"31,1 0-15,24 25-16,0 0 16,-25 0-16,25 0 15,0 0-15,0-1 16,0 1-16,0 0 16,0 0-16,25 0 0,-1-1 15,-24 1-15,0 0 0,0 0 16,25-25-16,0 49 0,-25-24 15,25-25-15,-25 25 0,25 0 0,-1 0 16,-24-1-16,0 1 16,0 0-1,-24-25 1,-1 0-16,-25 0 16,25 0-16,1 0 0,-1 25 15,-25-25-15,1 0 0,24 0 0,-25 0 16,25 0-16,0 0 15,1 0-15,-1 0 16,50-25 0,24 25-1</inkml:trace>
  <inkml:trace contextRef="#ctx0" brushRef="#br0" timeOffset="8333.3156">16594 7665 0,'0'0'0,"25"0"32,0 0-32,0 0 15,0 0-15,-1-25 0,1 25 16,0 0-16,0 0 0,0 0 16,-1 0-16,1 0 0,25 0 15,-25 25-15,-1-25 0,1 24 16,-25 1 15,-25-25-15,1 0-1,24-25-15,-25 25 16,0 0-16,25-24 0,-25 24 16,0 0-16,1 0 0,-1 0 15,0 0-15,0 0 16,0 0-16,1 24 15,-1-24 1,25 25-16,0 0 0,-25-25 16,25 25-16,0 0 15,0-1-15,0 1 16,-25 0-16,25 0 16,0 0-16,0-1 15,0 1-15,0 0 0,0 0 31,25-25-31,0 0 16,0 0 0,-1 0-16,1 0 0,0 0 15,0 0-15,0 0 0,-1 0 16,1 0-16,-25 25 16,25-25-16,-25 25 0,25-1 15,-25 1-15,0 0 16,0 0-16,0 0 0,-25-1 15,25 1-15,-25-25 16,0 50-16,1-50 0,-1 25 16,0-25-16,0 0 0,0 24 15,-24-24-15,24 0 0,0 0 16,0 0-16,1 0 0,-26-24 16,25 24-16</inkml:trace>
  <inkml:trace contextRef="#ctx0" brushRef="#br0" timeOffset="9278.6798">13271 7739 0,'0'-25'16,"24"25"-16,-24 25 31,0 0-16,0 0-15,0-1 0,0 1 16,-24 0-16,-1 25 0,25-26 16,-25 26-16,25-25 0,-25 25 15,25-1-15,-50 50 0,50-49 0,-24 0 16,24-1-16,-25 1 16,25 24-16,-25 1 0,25-26 15,0 1-15,-25-1 0,25-24 16,0 25-16,0-1 0,0-24 15,0 0-15,0 0 16,25 0 15,0-25-15,24 0-16,-24 0 16,25 24-16,-25-24 15,0 0-15,49 0 0,25 25 16,-49-25-16,24 25 15,-24-25-15,74 25 0,-50-25 16,-24 25-16,24-25 0,1 0 16,123 25-16,-124-1 0,1-24 15,-25 0-15,24 0 0,50 25 16,-74-25-16,-1 0 0,1 0 16,-25 0-16,24 0 0,1 0 15,-25 0-15,-1 0 0,1 0 16,-50-25 15</inkml:trace>
  <inkml:trace contextRef="#ctx0" brushRef="#br0" timeOffset="14012.1704">14213 9599 0,'0'-24'0,"-25"24"31,25 24 16,-25-24-47,25 25 0,-24 0 16,24 0 0,-25-25-16,25 25 0,-25-1 15,25 1-15,0 0 16,0 0-16,-25 0 0,25-1 0,0 1 15,0 0-15,0 0 0,0 0 16,25-1-16,0 1 16,0-25-1,-1 25-15,1-25 0,0 0 0,0 0 16,24 0 0,-24-25-16,0 25 15,0 0-15,-25-25 16,25 1-16,-25-1 15,0 0-15,25 0 0,-25 0 16,0 1-16,0-1 0,0 0 16,-25-25-16,0 26 15,25-1-15,-25 0 0,0 25 16,-24-50-16,24 50 0,0 0 16,0-24-16,0 24 0,1 0 15,48 24 1,1-24-1,0 0-15</inkml:trace>
  <inkml:trace contextRef="#ctx0" brushRef="#br0" timeOffset="15430.0547">12353 8086 0,'-25'-24'31,"25"-1"-31,-25 0 16,25 0-16,0 0 16,0 0-16,0 1 15,0-1-15,0 0 0,0 0 16,0 0-16,0 1 16,-49 24-16,24 0 15,0 0-15,-25 24 16,50 1-16,-25 0 0,25 0 15,0 0-15,0 24 16,25-24-16,-25 0 0,50 25 0,-25-26 16,0 26-16,-1 24 0,1-24 15,-25-25-15,0 24 16,0-24-16,0 0 0,0 25 0,-25-26 16,1 1-16,-1-25 0,-25 25 15,25-25-15,0 0 16,25-25-16,-24 25 0,24-49 15,0-1-15,0 25 0,0 0 16,24 1-16,1-1 0,25 0 16,24-25-16,-49 26 0,25-1 15,-1 0-15,1 25 0</inkml:trace>
  <inkml:trace contextRef="#ctx0" brushRef="#br0" timeOffset="16392.9588">16396 9277 0,'0'-25'16,"25"25"0,0 0-1,-1 0-15,1 0 16,25 0-16,-25 0 0,-1 0 16,1 0-16,0 0 0,25 0 15,-26 0-15,1 0 16,0 0-16,-50 0 15,0 0 1,1 0-16,-1 0 16,0 0-16,0 0 0,0 0 15,1 0-15,-26 0 0,25 0 16,25 25-16,-25-25 16,25 25-16,-24 0 15,24-1-15,0 1 16,0 25-16,0-25 0,24 24 15,-24-24-15,25 0 0,-25 24 16,50 1-16,-50-25 0,25 0 16,-25-1-16,0 1 0,24 0 15,-24 0-15,-24 0 16,-1-25-16,-25 0 16,25 0-16,1 0 0,-26 0 0,25-25 15,-25 0-15,26 0 16,24 0-16,0 1 15,49-1-15</inkml:trace>
  <inkml:trace contextRef="#ctx0" brushRef="#br0" timeOffset="17732.3201">17711 9872 0,'0'0'0,"-25"0"16,0 25-1,50-25 48,-25-25-48,0 0 17,25 25-32,-25-24 0,0-1 15,24 0-15,-24 0 16,25 0 0,-25 1-16,0-1 0,0 0 15,25 0 1,-25 0-16,0 1 15,0-1-15,25 0 16,-25 0-16,0 0 16,0 1-16,25-1 0,-25 0 15,0 0-15,0 0 16,24-24-16,-24 24 0,0 0 16,0 0-16,25 1 0,-25-26 15,0 25 1,25 0-16,-25 1 0,0-1 15,0 0-15,0 0 0,25 0 16,-25 0-16,0-24 16,0 24-16,0 0 0,0 0 0,25 1 15,-25-26-15,0 0 16,0 26-16,24-1 0,-24 0 0,0-25 16,0 26-16,25-26 15,-25 25-15,0 0 0,0 1 0,0-26 16,25 0-16,-25 26 0,0-1 15,25-25-15,-25 25 0,0 1 16,0-51-16,0 50 0,0-24 16,0 24-16,0-25 0,0 25 15,25-49-15,-25 49 0,0-24 0,0 24 16,0 0-16,0-25 0,0 26 16,24-1-16,-24 0 15,25 25-15,-25-25 16,-25 25 31,1 0-47,24 25 0,-25-25 15,25 25-15,-25-25 16,0 49-16,0-49 0,1 25 16,-1 0-16,0 0 0,0 0 15,-24 24-15,24-24 0,0 0 0,0 0 16,0-1-16,1 1 0,24 0 15,-25 0-15,0 0 16,25 0-16,25-50 47,0 0-47,-1 25 0,1-50 16,0 25-16,0 1 15,0-26-15,-1 25 0,1 0 16,25-24-16,-25 24 0,-25 0 15,24 25-15,1-25 0,0 1 16,0 24 0,0 0-1,-25 24-15,24-24 0,1 50 16,0-25-16,0 24 16,0-24-16,-1 0 0,-24 0 0,25 0 15,0-1-15,0 51 0</inkml:trace>
  <inkml:trace contextRef="#ctx0" brushRef="#br0" timeOffset="19664.4389">20315 4192 0,'25'25'16,"24"-25"-1,-24 0 1,50 0-16,-51 0 0,26 25 16,0-25-16,-26 0 0,26 0 15,0 0-15,-25 0 0,-1 24 16,1-24-16,0 0 15,-50 0 1,-24 0 0,24 0-16</inkml:trace>
  <inkml:trace contextRef="#ctx0" brushRef="#br0" timeOffset="19956.8794">20464 4217 0,'0'0'0,"-25"0"16,0 25-16,0-25 0,1 24 15,24 1 1,-25 0-16,25 0 0,0 24 16,25-24-16,-25 0 15,74 49-15,-49-49 0,0 25 16,-1-25-16,26 24 0,0 1 16,-26-25-16,-24 24 0,25-24 15,-25 0-15,0 25 0,-25-26 16,1 1-1,-1-25-15,-50 0 16,51 0-16,-1 0 0,-25 0 16,25 0-16,-24-25 0,24 25 15,0-24-15,0-1 0,25 0 16,0 0-16,25 0 0</inkml:trace>
  <inkml:trace contextRef="#ctx0" brushRef="#br0" timeOffset="20281.2247">21034 4291 0,'0'0'0,"25"0"16,0 0-1,0 0 1,0 0-16,-1 0 16,1 0-16,25 0 0,-25 0 15,49 25-15,-24-25 0,-26 0 16,26 0-16,-25 0 0,49 25 16,-49-25-16,-50 0 31,-24 0-31,24 0 0,0 0 15,0-25-15,-24 25 0,-1 0 16,25-25-16</inkml:trace>
  <inkml:trace contextRef="#ctx0" brushRef="#br0" timeOffset="20493.8201">21208 4291 0,'0'0'0,"-25"0"0,0 0 15,1 0-15,-1 0 16,25 25-16,-25 0 0,25 0 16,0-1-16,25 1 15,0 25-15,-1-1 16,1-24-16,0 25 15,25-1-15,-26-24 0,1 0 0,0 0 16,0 24-16,24-24 0,-49 0 16,25 0-16,-25 0 0,0 0 15,-25-25-15,1 24 16,-26-24-16,25 0 0,-24 0 16,-26 0-16,26 0 0,-1 0 15,25 0-15,0 0 0,1 0 16,-1 0-16</inkml:trace>
  <inkml:trace contextRef="#ctx0" brushRef="#br0" timeOffset="21406.9459">21828 5085 0,'0'0'0,"0"-25"46,25 0-30,-25 1 0,0-1-1,0 0 1,-25 25-16,25-25 0,-25 25 16,1-25-16,-1 25 15,0 0 1,25 25-16,0 0 15,0 0-15,0 0 16,0-1-16,0 1 0,0 0 16,25-25-16,-25 25 15,0 0-15,25-25 16,-25 24-16,24 1 16,-24 0-1,25 0-15,-25 0 16,0-1-1,0 1 1,-25-25 0,1 0-1,-1 0 1,0 0-16,0 0 16,25-25-16,0 1 15,0-1-15,0 0 16,25 25-1,0-25-15,0 25 0,-1-25 16,1 1-16</inkml:trace>
  <inkml:trace contextRef="#ctx0" brushRef="#br0" timeOffset="23747.2313">4217 8285 0,'0'-25'0,"0"0"15,0 0-15,0 1 0,-25 24 16,25-25-16,-25-25 15,25 25 1,-25 25-16,1-24 0,-1-1 16,0-25-16,0 50 0,0-25 15,1 0-15,-1 25 0,-25-24 16,1 24-16,-1-25 0,0 25 0,1 0 16,-1 0-16,-24 0 15,24 0-15,0 0 0,1 25 16,-1-25-16,1 24 0,-26 1 0,26 0 15,24-25-15,-25 25 0,25 0 16,-49 49-16,49-49 0,0 0 16,1 24-16,-1-24 0,0 0 15,0 49-15,0-49 0,1 25 16,24-25-16,-25 24 0,25 1 16,-25 24-16,25-24 0,0-25 15,0 24-15,0 1 0,25 24 16,0-24-16,-1-25 0,1-1 0,-25 26 15,25-25-15,49 25 0,-49-1 16,0-24-16,25 0 0,-26 0 16,26-1-16,49 1 15,-49 0-15,24 0 0,-24 0 0,-1-25 16,75 24-16,-49-24 16,-25 25-16,24-25 0,0 0 0,-24 0 15,99 0-15,-100 0 0,26 0 16,-1 0-16,-24 0 0,24 0 15,25-25-15,-24 25 0,-26-24 16,1 24-16,0-25 0,49 0 0,-49 0 16,-1 25-16,1-25 15,-1 1-15,1 24 0,24-25 16,-49 0-16,25 0 0,-25 0 16,49 1-16,-24-26 0,-26 25 15,26-25-15,-25 26 0,-25-1 16,49-50-16,-49 51 0,0-1 15,25-25-15,-25 25 0,0-24 16,0-1-16,-25 1 0,25-1 16,-49 25-16,24-24 0,-49-1 15,49 0-15,-50 26 0,26-1 0,-26 0 16,-173 0-16,149 25 16,0 0-16,0 0 0,-1 0 15,-98 25-15,99-25 0,0 25 16,-1-25-16</inkml:trace>
  <inkml:trace contextRef="#ctx0" brushRef="#br0" timeOffset="42524.6163">4390 13395 0,'-24'0'15,"24"-25"-15,24 0 16,-24 0 0,25 25-16,-25-25 15,0 1-15,0-1 0,0 0 16,0 0-16,-25 25 16,1-25-16,-1 25 15,-25 0-15,25 0 16,1 25-16,24 0 15,-25 0 1,25 0-16,0-1 0,0 1 16,25 0-16,24 25 0,-49-26 15,25 1-15,0 0 0,0-25 16,-1 50-16,-24-26 0,25 1 16,-25 0-16,0 0 15,0 0-15,-25-1 0,1 1 16,-1-25-16,0 0 0,0 25 15,0-25-15,1 0 0,-1 0 16,0-50-16,0 26 0,0 24 16,25-25-16,-24 0 15,24-25 1,49 50-16,-49-24 0,25 24 0,0-25 16,0 25-16,24-25 15,-24 25-15,-25-25 0,25 25 0,0 0 16,24-25-16,-24 25 0,0 0 15</inkml:trace>
  <inkml:trace contextRef="#ctx0" brushRef="#br0" timeOffset="42917.8433">4812 13395 0,'0'0'0,"25"-25"0,0 0 0,0 0 16,-25 0-1,24 1-15,-24-1 16,-24 0 0,-1 25-1,0 0-15,0 0 16,0 0-16,0 25 0,1-25 0,-1 25 16,0-1-16,0 1 15,25 0 1,25 0-1,0-25-15,0 0 16,-1 0-16,1 0 16,0 0-1,-25 25-15,25-1 0,-25 1 16,0 0-16,0 0 0,0 24 16,0 1-16,0 0 15,0-26-15,0 26 0,-25-25 0,25 49 16,0-49-16,-25 0 15,25 0-15,0 24 0,0-24 0,-25 0 16</inkml:trace>
  <inkml:trace contextRef="#ctx0" brushRef="#br0" timeOffset="45267.1994">11485 4812 0,'0'-25'32,"-25"0"-32,50 25 109,-1 0-109,1 0 0,0 0 16,0 0-16,24 0 15,26 0-15,-50 0 0,24 0 16,1 0-16,-1 0 0,1 0 15,74 0-15,-74 0 0,24 25 0,-24-25 16,24 0-16,25 0 0,-49 0 16,0 0-16,-1 0 0,-24 0 15,0 0-15,24 25 0,-24-25 16,0 0-16,-50 0 31,0 0-31,1 0 0,-76 0 16,51 0-16,-1 0 0,1 0 15,-1 0-15,0 0 16,-74 0-16,75 0 0,-26 0 16,26 0-16,-26 0 0,26 0 15,-51 0-15,51 0 0,24 0 0,-25 0 16,26 0-16,-1 0 0,0 0 16,99 0 15,-49-25-31,25 25 0,-1 0 0,1 0 15,74-25-15,-50 25 0,1 0 16,-1 0-16,1 0 0,-1 0 0,75 0 16,-75 0-16,1 25 0,-1-25 15,1 0-15,-1 0 16,25 0-16,-49 0 0,-25 0 16,24 0-16,-24 0 15,-25 25-15,-50-25 0,26 0 16,-1 0-16,-25 0 0,-74 0 15,50 0-15,-1 0 0,1 0 0,0 0 16,-75 0-16,99 0 0,-24 0 16,-1 0-16,26 0 0,-26 0 15,1 0-15,24 0 0,25 0 16,1 0-16,-1 0 0,25 25 16,0 0-16,25-25 15,-1 0-15,26 0 16,0 25-16,-1-25 0,1 0 15,-1 0-15,1 0 0,99 0 0,-99 0 16,24 0-16,0 0 0,-24 0 16,74-25-16,-99 25 0,24 0 15,-24 0-15,0 0 0,-50 0 32,0 0-32,1 0 0,-1 0 15,-50 25-15,1-25 0,49 24 16,-24-24-16</inkml:trace>
  <inkml:trace contextRef="#ctx0" brushRef="#br0" timeOffset="46936.1723">5457 12700 0,'-25'0'16,"25"-25"-16,0 0 15,-25 25-15,25-24 0,0-1 16,-24 25-1,24-25 1,-25 25-16,-25 0 0,25 0 16,1 0-16,-26 0 15,25 25-15,-24-25 0,-26 25 0,26-1 16,-1-24-16,-24 25 0,24-25 16,-49 25-16,24 0 0,26 0 15,-26-25-15,26 24 0,-26 1 16,-24 25-16,49-25 0,1-1 15,-1 1-15,1 0 0,24 0 16,-50 49-16,51-49 0,-1 25 0,25-26 16,-25 76-16,0-51 15,25 1-15,0-25 0,0 24 16,0 1-16,-25 24 16,25-24-16,0 0 0,0-1 0,0 1 15,0 24-15,0-24 0,0-25 16,0 24-16,25 1 0,-25-25 15,25 49-15,0-24 0,0-26 16,-1 26-16,1-25 0,50 24 16,-51-24-16,26 0 0,0-25 15,-1 25-15,1-25 0,74 0 0,-50 0 16,-24 0-16,24 0 0,1-25 16,-26 25-16,75-50 0,-49 26 15,-26-1-15,1 0 0,0-25 16,49 1-16,-50-1 15,-24 25-15,0-24 0,0 24 0,0 0 16,-1-49-16,1 24 16,-25 1-16,0 24 0,-25-50 15,25 51-15,-49-26 0,24 25 16,25 0-16,-50-24 0,1-26 16,24 26-16,0 24 0,0-25 15,1 26-15,-26-26 0,25 50 16,25-25-16,-25 25 0,1 0 15,-1 0-15,0 0 16,25 25-16,0 0 16,25-25-16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04:55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12601 6722 0,'0'-25'16,"0"0"-16,-25 1 15,25-1-15,0 0 16,25 0 0,0 0-16,-1 25 15,26-24-15,-25 24 16,0 24-16,-1 26 16,1 0-16,0-26 15,-25 1-15,25 0 0,-25 25 0,0-26 16,0 51-16,0-25 15,0-1-15,-25-24 0,25 25 16,-50 24-16,50-49 0,-24 0 16,-1-1-16,0 1 0,0 0 0,-24 0 15,24-25-15,0 0 0,0 0 16,0-25-16,1 0 16,24 0-16,0 1 0,0-1 15,0 0-15,0 0 16,24 25-1,1 0-15,0 0 0,0 25 16,0 0-16,-1 0 16,1-1-16,0-24 15,0 25-15,0-25 16</inkml:trace>
  <inkml:trace contextRef="#ctx0" brushRef="#br0" timeOffset="367.7912">13395 6524 0,'-25'24'32,"25"1"-32,0 0 0,-25 0 15,25 0-15,-25 24 0,0 1 16,25-25-16,0-1 0,-24 26 15,24-25-15,-25 0 0,25 0 16,-25-1-16,25 1 0,25-25 47,0 0-31,-1-25-16,1 25 15,0 0-15,25 0 0,-26 0 0,1 25 16,0-25-16,0 25 15,24 0-15,-24-25 0,0 25 16,0-25-16,0 24 0,-1-24 0,1 25 16,0-25-1</inkml:trace>
  <inkml:trace contextRef="#ctx0" brushRef="#br0" timeOffset="576.2145">13692 6722 0,'-25'25'16,"25"24"-1,-24-24-15,-1 0 0,25 25 16,-25-25-16,25 24 0,-25 26 16,0-51-16,25 26 0,0-25 15,0 24-15,-24-24 0,24 25 16,0-25-16,0-1 0</inkml:trace>
  <inkml:trace contextRef="#ctx0" brushRef="#br0" timeOffset="809.7534">14560 6573 0,'0'0'0,"25"0"16,0 0-1,0 0-15,49 0 16,-49 0-16,25 0 0,-1 0 16,1 0-16,24 0 0,-24 0 0,-25 25 15,-1-25-15,1 0 0,0 0 16</inkml:trace>
  <inkml:trace contextRef="#ctx0" brushRef="#br0" timeOffset="1006.3719">14883 6598 0,'-25'25'16,"50"-50"-16,-75 50 0,1 0 0,-1-1 15,50 1-15,-25-25 0,25 25 16,-25 0-16,25 24 16,0-24-16,25-25 0,0 50 15,-25-25-15,25 0 16,0 24-16,-1-24 0,-24 0 15,0 0-15,0-1 0,-24 1 16,24 0-16,-50-25 16,0 25-16,26-25 0,-1 25 15,0-25-15,-25 0 0,-24 0 16,49 0-16</inkml:trace>
  <inkml:trace contextRef="#ctx0" brushRef="#br0" timeOffset="1742.9171">12328 6573 0,'0'0'16,"0"-25"-16,-25 1 0,25-1 15,0 74 32,0-24-47,0 0 0,-25 0 16,25 24-16,-24-24 0,-1 74 0,0-49 15,0 0-15,0-1 0,0 1 16,25 0-16,-49 49 0,49-50 16,-25 1-16,25 0 0,0-1 15,-25 26-15,25-51 0,0 1 16,0 0-16,0 0 0,0 0 16,25-1-16,-25 1 0,25-25 15,-25 25-15,25-25 0,24 0 16,-24 0-16,25 0 0,-25 0 15,24 0-15,26 0 16,-1 0-16,-24 0 0,24 0 0,-24 0 16,24 0-16,100 0 0,-100 0 15,0 0-15,26 0 0,-26 0 16,100 25-16,-75-25 0,0 0 16,0 0-16,1 25 15,-1-1-15,99 1 0,-74-25 0,-25 25 16,1 0-16,-1-25 0,-25 25 0,100-1 15,-100 1-15,-24-25 0,24 0 16,-49 0-16,50 0 16,-51 0-16,-24-25 15,-49 25-15</inkml:trace>
  <inkml:trace contextRef="#ctx0" brushRef="#br0" timeOffset="2276.6693">10790 6672 0,'0'0'0,"-25"25"31,0 0-31,1 25 0,24-26 15,-25 1-15,25 25 16,-25 0-16,0 24 0,0-24 0,25-1 16,0 1-16,-24-1 0,24 26 15,-25-50-15,25-1 0,0 1 16,0 0-16,0 0 0,25-25 16</inkml:trace>
  <inkml:trace contextRef="#ctx0" brushRef="#br0" timeOffset="2615.9824">11336 6648 0,'0'0'0,"0"49"31,-25-24-31,0 0 16,25 0-16,-25 24 0,1 26 16,24-50-16,-25 24 0,0 1 15,25-1-15,-25 51 0,25-51 0,0-24 16,0 25-16,0-26 0,0 1 16,50 25-16,-25-50 15,-1 25-15,26-25 0,-25 0 0,0 0 16,49-25-16,-74-25 0,25 50 15,-25-25-15,0 1 0,0-1 16,-25 25-16,0-25 0,0 25 16,1 0-16,-26 0 15,-24 25-15,24 24 0</inkml:trace>
  <inkml:trace contextRef="#ctx0" brushRef="#br0" timeOffset="4508.8579">13643 8161 0,'0'0'0,"0"-25"16,24 25 15,-24-25-31,0 50 63,-24 0-32,24 0-31,-25-25 16,25 24-16,0 1 15,-25 0-15,25 0 0,-25 0 16,25-1-16,0 26 0,-25-25 16,25 24-16,0-24 0,-24 50 15,24-51-15,0 1 16,0 25-16,-25-25 0,25-1 15,0-48 32,0-1-31,0 0-16</inkml:trace>
  <inkml:trace contextRef="#ctx0" brushRef="#br0" timeOffset="10771.9367">14312 8186 0,'0'24'0,"25"-24"16,25 0 15,-25 0-31,24 0 0,-24 0 15,0 0-15,0 25 0,24-25 16,1 0-16,-25 0 0,-1 0 16,-73 0 15,-1 0-15,25 25-16,1-25 0,-1 0 15,0 0-15,-25 0 16,26 0-16,-1 0 0,0 25 15,25 0 1,0-1 0,0 1-16,0 0 15,25 0-15,-25 0 0,25-1 16,-1 26-16,-24 0 0,25-26 16,0 26-16,-25 0 0,0-1 15,0-24-15,0 0 0,-25 0 16,-24-1-1,24-24-15,0 25 0,0-25 16,0 0-16,-24 0 0,24-25 16,0 25-16,0-24 0,0 24 15,1-25-15,24 0 0,0 0 16,24 0-16</inkml:trace>
  <inkml:trace contextRef="#ctx0" brushRef="#br0" timeOffset="12048.166">16421 8012 0,'25'0'16,"-1"0"0,-24 25-16,25-25 15,0 0 1,25 25-16,-26-25 15,1 0-15,0 0 0,0 0 0,24 0 16,-24 0-16,0 0 16,0 24-16,0-24 15,-50 0 32,0 0-47</inkml:trace>
  <inkml:trace contextRef="#ctx0" brushRef="#br0" timeOffset="12390.5101">16520 8037 0,'0'0'0,"-25"25"0,0-1 16,1 1-1,-1 0 1,25 0-16,-25 24 0,25-24 15,0 0-15,-25-25 0,25 25 16,0 24-16,0-24 0,25 0 16,0-25-1,0 0-15,-1 0 16,1 0-16,0 0 16,0 0-16,0 0 0,-1 0 0,1 0 15,25 0-15,-25 0 16,-25 25-16,0 24 15,0-24-15,-25 25 16,0-25-16,-25-25 16,26 24-16,-51 26 0,50-50 15,-24 25-15,24-25 0,-25 0 0,-24 25 16</inkml:trace>
  <inkml:trace contextRef="#ctx0" brushRef="#br0" timeOffset="17288.2571">12402 7863 0,'0'0'15,"-24"0"-15,24-25 0,0 50 47,0 25-47,0-26 0,0 1 16,0 0-16,0 0 0,-25 0 15,0 49-15,25-49 0,-25 0 16,0 24-16,25 1 0,-24 0 16,-26 49-16,25-50 0,0 26 15,0-26-15,1 26 0,-1 24 16,0-49-16,0 74 0,25-100 16,0 26-16,0 0 15,0-1-15,0-24 0,0 25 16,0-25-16,0-1 0,50 1 15,-25 0 1,-1-25-16,51 25 0,-50-25 0,24 25 16,-24-25-16,25 0 0,24 24 15,50-24-15,-74 0 0,24 0 16,25 0-16,-24 0 0,98 25 16,-73-25-16,-26 25 0,25-25 15,100 25-15,-26 0 16,-73-1-16,-26 1 0,0-25 0,1 0 15,-1 25-15,50-25 16,-49 0-16,-26 25 0,1-25 0,0 0 16,-1 0-16,-24 0 0,0 0 15,-25-25-15,0 0 16,-25 25 0,25-25-16</inkml:trace>
  <inkml:trace contextRef="#ctx0" brushRef="#br0" timeOffset="18124.6031">10790 8558 0,'0'0'0,"-25"-25"15,25 0-15,-25 25 16,1 0-16,-1 0 16,25 25-16,-25 24 15,0-24-15,25 0 16,-25 0-16,1 24 0,24-24 0,-50 50 15,50-26-15,-25-24 0,25 0 16,-25 0-16,25 24 16,0-24-16,25-25 15</inkml:trace>
  <inkml:trace contextRef="#ctx0" brushRef="#br0" timeOffset="18430.0004">11212 8434 0,'0'0'16,"-25"0"-16,0 49 15,0-24-15,0 0 0,-24 49 0,24-24 16,0-1-16,0 1 16,25 0-16,-24 74 0,24-75 15,-25 1-15,25 0 0,0-26 16,25 26-16,24 0 0,-24-26 0,0-24 15,0 25-15,-1-25 16,26 0-16,-25-25 0,0 25 16,0-24-16,-25-1 0,24 0 15,-24 0-15,0 0 0,-24 25 16,24-24-16,-50 24 0,0 0 16,-24 0-16,49 24 0,0-24 15,0 25-15,25 0 0</inkml:trace>
  <inkml:trace contextRef="#ctx0" brushRef="#br0" timeOffset="19008.8524">13519 10120 0,'24'0'15,"-24"25"1,-24 0-1,-1 25-15,25-26 0,-25 1 16,25 0-16,-25 25 16,25-1-16,0-24 15,0 0-15,0 0 0,25-1 16,0-24-16,0 25 0,-1-25 16,26 0-16,-25 0 0,49-25 15,-49-24-15,0 49 0,0-25 16,-1 0-16,1-49 0,-25 49 15,0 0-15,-49 0 0,49 1 16,-50 24-16,0-50 0,26 50 0,-26-25 16,25 25-16,0 0 0,1 0 15,24 25-15</inkml:trace>
  <inkml:trace contextRef="#ctx0" brushRef="#br0" timeOffset="19581.46">16098 10120 0,'0'0'0,"25"0"0,-25-24 15,0-1 1,-25 74 0,25-24-1,0 0-15,0 0 0,-25 24 16,1 26-16,-1-50 0,0 24 16,25-24-16,-25 0 0,25 0 15,-25 24-15,25-24 0,-24-25 0,24 25 16,0-50-1</inkml:trace>
  <inkml:trace contextRef="#ctx0" brushRef="#br0" timeOffset="19971.6914">16396 10046 0,'0'0'0,"25"0"16,-25 25-1,25-25-15,-1 0 0,1 25 16,25-25-16,-25 0 0,-1 0 16,26 0-16,-25 0 0,0 0 0,24 0 15,-24 0 1,-75 0 0,26 0-1,-1 0-15,0 0 0,-25 0 0,26 0 16,-1 24-16,0-24 15,0 25-15,0 25 0,25-25 16,0-1-16,0 1 0,0 0 16,0 0-16,25 24 0,-25-24 15,0 0-15,0 0 0,25 0 16,0 24-16,-25-24 0,0 0 16,0 0-16,-25-1 15,-25 1 1,26-25-16,-1 0 0,0 0 15,-25 0-15,25-25 0</inkml:trace>
  <inkml:trace contextRef="#ctx0" brushRef="#br0" timeOffset="21505.178">22002 3423 0,'0'-25'0,"0"0"16,0 50 15,-25 25-15,25-25-16,0-1 0,-25 1 16,25 0-16,-25 0 0,1 49 15,-1-24-15,25 0 0,-25-26 16,0 26-16,0 24 0,25-49 15,0 25-15,-24-25 0,24-1 16,0 1-16,24-50 31</inkml:trace>
  <inkml:trace contextRef="#ctx0" brushRef="#br0" timeOffset="21918.2665">22423 3448 0,'0'0'0,"25"-25"0,0 25 16,0 0 0,0 0-16,-1 0 0,1 0 15,25 0-15,-25 0 0,-25 25 16,24-25-16,-48 0 15,-1 0 1,0 25-16,-25-25 16,26 0-16,-1 0 0,0 0 15,0 24-15,0-24 0,1 25 16,-1-25-16,25 25 0,0 0 16,0 0-16,0 49 15,0-49-15,0 0 0,25 0 16,-25-1-16,49 51 0,-49-50 15,25-1-15,-25 1 0,0 0 16,25 0-16,-25 24 0,0-24 0,0 0 16,-25-25-16,25 25 15,-50-25-15,26 0 16,-1 0-16,0 0 0,0 0 0,0-25 16</inkml:trace>
  <inkml:trace contextRef="#ctx0" brushRef="#br0" timeOffset="22396.3144">24135 3522 0,'25'0'16,"0"0"0,-1 0-16,26 0 15,-25 25-15,0-25 0,24 0 0,-24 0 16,25 0-16,-26 0 15,1 0-15,-74 0 16,24 0 0,-25 0-16,25 0 0,1 0 15,-51 0-15,50 25 0,1-25 16,-1 25-16,0-25 0,0 24 16,25 1-16,-25 0 0,25 0 15,0 0-15,50 24 16,-25-24-16,0 0 0,-1 0 15,1 0-15,0-1 0,0 26 0,0-25 16,-25 0-16,0-1 16,-50 1-16,25 0 0,0-25 15,-24 25-15,24-25 0,-25 25 16,-49-25-16</inkml:trace>
  <inkml:trace contextRef="#ctx0" brushRef="#br0" timeOffset="23227.6771">24482 2456 0,'-25'0'16,"25"24"-16,-24-24 0,-1 25 16,0-25-16,-49 50 0,24-1 15,0-24-15,26 0 0,-26 25 16,-74 24-16,74-24 0,1-1 0,-26 1 16,26 0-16,-1-26 15,-74 76-15,74-76 0,26 1 0,-26 25 16,25-25-16,-24-1 15,-1 1-15,25 0 0,0-75 16</inkml:trace>
  <inkml:trace contextRef="#ctx0" brushRef="#br0" timeOffset="23405.3285">23540 2753 0,'24'0'0,"-48"0"0,48-24 16,1 24-16,-25 24 15,25 1-15,0 25 16,-25-25-16,25 24 0,-1-24 16,1 25-16,0-1 0,49 50 15,-49-24-15,25-26 0,0 1 16,-1 0-16,1-1 0,24 50 16</inkml:trace>
  <inkml:trace contextRef="#ctx0" brushRef="#br0" timeOffset="26633.9131">16570 10071 0,'0'-25'16,"24"0"-16,-24 0 16,0 0-1,0 1 1,0-1-16,-24 0 16,24 0-16,0 0 0,-50 1 15,50-1-15,-25 0 16,0 25-16,1-25 15,-26 0-15,25 25 0,0 0 16,0-24-16,1 24 0,-1 0 16,-50-25-16,51 25 0,-1 0 0,0 0 15,0 0-15,-49 25 0,24-1 16,1-24-16,24 0 16,0 25-16,0 0 0,0-25 15,-24 25-15,-1 0 0,25-1 16,1-24-16,-1 25 0,0 0 15,0 0-15,-24 24 0,24-24 0,25 0 16,-25 0-16,0 0 0,0 24 16,1-24-16,-1 0 0,25 0 15,-25 24-15,25-24 0,-25 25 16,25-1-16,0-24 0,0 0 16,0 0-16,0 24 0,0 1 15,0-25-15,25 0 0,-25 24 16,25-24-16,0 25 0,-25-26 15,24-24-15,1 25 0,0 0 16,-25 0-16,50 0 0,-26-1 16,1-24-16,0 25 0,0 0 0,0-25 15,-1 50-15,26-26 16,0-24-16,-26 25 0,26-25 16,0 25-16,-26-25 0,1 0 15,25 0-15,-25 0 0,49 25 16,-49-25-16,0 0 0,-1 0 15,26 0-15,-25 0 0,49 0 16,-49 0-16,0 0 0,0 0 16,24-25-16,1 25 0,-25-25 15,24 25-15,-24 0 0,25 0 16,-25-25-16,24 25 0,-24-24 16,25 24-16,-26 0 0,1-25 15,0 25-15,0-25 0,0 25 16,-1-25-16,1 0 0,0 25 0,25-49 15,-26 49-15,1-25 16,-25 0-16,25 0 0,25-24 16,-26 24-16,-24 0 0,0 0 15,25 1-15,-25-26 0,0 25 16,0 0-16,0 1 0,0-1 16,0-25-16,0 25 0,0-24 15,0 24-15,0 0 0,0 0 16,-25-24-16,25 24 0,0 0 0,-24 0 15,-1 1-15,0-1 0,25 0 16,-25 25-16,0-25 0,25 0 16,-24 25-16,-26-25 0,25 1 15,25-1-15,-25 25 0,1-25 16,-1 0-16,0 25 0,0-25 16,0 1-16,-24 24 15,-1-25-15,1 0 16,-1 25-16,25-25 0,-24 25 15,24-25-15,0 25 0,0 0 16,0-24-16,1 24 0,-26 0 16,25 0-16,0 0 0,0 0 15,1 0-15,-51 0 0,50 0 0,1 0 16,-1 0-16,-25 0 16,-24 0-16,49 0 15,0 24-15,0-24 0,1 25 0,-26-25 16,25 25-16,0-25 0,1 0 0,24 25 15,-25-25-15,0 25 16,25-1-16,0 1 16,-25-25-16,25 25 0,0 0 15,0 0-15</inkml:trace>
  <inkml:trace contextRef="#ctx0" brushRef="#br0" timeOffset="32274.3024">17512 10021 0,'0'0'0,"25"0"156,0 0-140,0 0-16,-1 0 15,1 0-15,0 0 0,0 0 16,0 25-16,24-25 0,-24 0 16,0 0-16,0 0 0,-1 0 15,1 0-15,0 25 0,0-25 16,0 0-16,-50-25 62,0 25-62,0 0 16</inkml:trace>
  <inkml:trace contextRef="#ctx0" brushRef="#br0" timeOffset="32523.3065">17760 10021 0,'-25'0'0,"1"0"16,-1 25 0,25 0-1,-25 24-15,25-24 16,-25 0-16,25 0 0,0 24 16,-25-24-16,25 50 0,-24-51 15,24 26-15,-25-25 0,25 0 0,-25 24 16,25-24-16,0 0 0,0 0 15,-25-1-15,25 1 0,0 0 16,-25 0-16,25-50 31,0 0-15</inkml:trace>
  <inkml:trace contextRef="#ctx0" brushRef="#br0" timeOffset="32700.9551">17711 10319 0,'0'0'0,"24"0"0,1 0 31,0 0-31,0 0 16,0 0-16,-1 0 0,1 0 16,0 0-16,25 25 0,-26-25 15,1 0-15,0 0 16</inkml:trace>
  <inkml:trace contextRef="#ctx0" brushRef="#br0" timeOffset="40677.4052">18678 10889 0,'0'-25'234,"0"1"-202,0-1-32,25 25 15,-25-25 1,0 0-1,25 25 1,-25-25-16,0 1 16,0-1-1,0 0 1,0 0 0,0 0-1,0 1-15,0-1 16,0 0-1,0 0-15,24 0 16,-24 1-16,0-1 16,25 0-1,-25 0-15,0 0 0,0 1 16,25 24-16,-25-25 0,0 0 16,25 0-16,-25 0 15,0 1-15,25-1 16,-25 0-16,0 0 15,0 0-15,24 1 16,-24-1-16,0 0 16,0-25-16,25 50 0,-25-25 15,0 1-15,0-1 16,0 0-16,0 0 16,0 0-16,25 1 15,-25-1-15,0 0 0,0 0 16,0 0-16,25 1 0,-25-1 15,0 0-15,0 0 0,0 0 16,25 25-16,-25-49 0,0 24 16,0 0-16,24 0 15,-24 1-15,25-26 0,-25 25 16,0-24-16,25 24 0,-25 0 0,0 0 16,25-24-16,-25-1 0,0 25 15,0 0-15,25-24 16,-25 24-16,0 0 15,0 0-15,0 0 16,24-24-16,-24-1 0,25 25 0,-25 1 16,25-1-16,0-50 0,-25 51 15,25 24-15,-25-25 0,24 0 16,-24 0-16,0 0 0,0 1 16,0-1-1,0 0 1,0 0-16,0 0 31,-24 25 0,24 25-31,-25-25 0,25 25 16,-25 25-16,0-50 0,0 24 0,1 1 16,-1 0-16,-25 25 0,25-26 15,1 26-15,-1-25 0,0 0 16,0-25-16,0 49 0,25-24 15,-24 0-15,24 0 16,-25-25-16,25-25 31,25 25-31,-25-25 0,24 25 16,-24-25-16,25 0 16,25-24-16,-50 24 0,25 25 15,-1-25-15,-24 0 0,25 1 0,25-1 16,-25 0-16,-1 0 15,1 25-15,-25-25 16,25 25 0,-25 25 15,25-25-31,-25 25 16,0 0-16,25 0 15,-25-1-15,24 1 16,-24 0-16,25 0 15,0 0-15,0-1 0,0 1 16,-1 0-16,1 0 16,0-25-16,-25 25 0,25-25 15,-25 24-15,25-24 0,-25 25 16</inkml:trace>
  <inkml:trace contextRef="#ctx0" brushRef="#br0" timeOffset="42048.7936">23564 10269 0,'-24'0'0,"24"-25"16,-25 25-16,50 0 47,-1 0-32,1 0-15,0 0 16,0 0 0,24 25-16,-24-25 0,0 0 15,25 0-15,-26 0 0,76 0 16,-75 0-16,24 0 0,1 0 15,-25 25-15,24-25 0,-24 0 16,0 0-16,0 0 0,-75 0 47,25 0-47,0 0 0,1 0 16</inkml:trace>
  <inkml:trace contextRef="#ctx0" brushRef="#br0" timeOffset="42315.2889">23738 10244 0,'-25'0'16,"25"25"15,0 0-31,0 0 0,0 0 0,-25 24 16,25-24-16,0 49 0,-24-24 15,24 0-15,-25-1 16,25-24-16,-50 74 0,50-74 0,-25 25 15,25-26-15,-24 26 16,24-25-16,-25 24 0,25-24 0,0 0 16,0 0-16,0 0 15,0-50 17,0-25-32,0 25 0,25 1 15</inkml:trace>
  <inkml:trace contextRef="#ctx0" brushRef="#br0" timeOffset="42528.8648">23664 10641 0,'0'0'0,"-25"0"16,0 0 0,50 25-1,24-25 1,-24 0-16,50 0 15,-51 25-15,26-25 0,-25 0 16,25 0-16,-1 0 0,1 0 0,-25-25 16,-1 25-16,26 0 0,-25-25 15,0 0-15</inkml:trace>
  <inkml:trace contextRef="#ctx0" brushRef="#br0" timeOffset="42798.8385">24557 10393 0,'24'0'31,"1"0"-31,25 0 0,-25 0 16,-1 0-16,1 0 15,0 0-15,25 0 0,-1 0 0,1 0 16,-25 25-16,0-25 0,-1 0 16,1 0-16,-50 0 31,-24 0-15,49-25-16</inkml:trace>
  <inkml:trace contextRef="#ctx0" brushRef="#br0" timeOffset="43047.4613">24730 10393 0,'0'0'15,"-25"0"-15,25 25 0,-24-25 16,-1 25-16,25 0 16,0-1-1,0 1-15,0 0 0,0 0 16,0 0-16,49-1 0,-49 1 0,50 25 16,-25-50-16,-25 25 15,25-1-15,-1 1 0,1 0 16,0 0-16,-25 0 0,25-1 15,-25 1-15,-50-25 16,25 0-16,1 0 16,-1 0-16,-25 0 0,-24 0 0,49 0 15,-25 0-15,26 0 16,-1 0-16,0 0 0,0 0 16</inkml:trace>
  <inkml:trace contextRef="#ctx0" brushRef="#br0" timeOffset="44213.1069">25251 10988 0,'0'-24'250,"0"-1"-203,0 50 188,0-1-220,-25 1-15,25 0 16,0 0-16,-24-25 16,24 25-16,0-1 15,0 1-15,0 0 0,-25 0 16,25 0-16,0 0 15,-25-1-15,25 1 16,0 0-16,-25 0 16,50-25 46,0-25-46,0 0-16</inkml:trace>
  <inkml:trace contextRef="#ctx0" brushRef="#br0" timeOffset="44598.8454">25524 11038 0,'0'25'31,"-25"-25"-31,0 25 16,1-1 0,24 1-16,-25-25 15,25 25-15,-25 25 16,25-25-16,0-1 16,0 1-16,0 0 15,0 0-15,0 0 0,0-1 16,25 1-1,-25 0-15,25-25 16,-1 0-16,1 0 16,-25-25-16,25 0 15,-25 1-15,0-1 16,0 0 0,-25 25-16,0-25 15,1 25-15,-26 0 16,25 0-16,0 0 15,1 0-15</inkml:trace>
  <inkml:trace contextRef="#ctx0" brushRef="#br0" timeOffset="46856.572">2927 9550 0,'0'25'0,"0"-1"31,-25-24-15,25 25-16,0 0 31,0 0-31,25-25 16,-25 25-16,25-1 0,0-24 15,-1 25-15,1-25 0,0 25 16,0-25-16,49 25 0,-24-25 15,-1 0-15,1 0 0,0 25 16,-1-25-16,75 0 0,-74 0 0,24 0 16,-24 0-16,0 0 0,74-25 15,-75 25-15,1-25 16,-1 25-16,1-25 0,0 25 16,49-25-16,-74 25 0,24-24 15,1 24-15,-1-25 0,-24 25 0,50-25 16,-26 0-16,-24 25 0,0-25 15,0 1-15,24-1 0,-24 0 16,0 25-16,0-25 0,-1 0 16,-24 1-16,25-1 0,0 0 15,-25 0-15,25 0 0,-25 1 0,0-1 16,0-25-16,0 25 0,0 1 16,0-1-16,0 0 15,-25 0-15,25 0 0,0 1 0,-25-1 16,25 0-16,-25-25 15,1 25-15,24 1 16,-25-1-16,0 0 0,25 0 16,-25 0-16,25 1 0,-25 24 15,1-25-15,-1 0 0,0 0 16,0 0-16,0 25 0,1-24 16,-26-1-16,25 0 0,0 25 15,1-25-15,-1 0 0,0 25 0,-25-49 16,26 49-16,-1-25 0,0 0 15,0 25-15,-24-25 0,24 25 16,0-24-16,0 24 0,-24 0 16,24-25-16,-50 25 0,51 0 15,-1 0-15,0 0 0,0 0 16,-49 0-16,49 0 0,0 0 16,0 0-16,0 0 0,1 0 15,-26 0-15,25 0 0,0 0 16,1 0-16,-1 0 0,-25 0 15,25 0-15,1 0 0,-26 0 0,25 0 16,0 0-16,-74 25 16,50-25-16,24 24 0,0-24 15,-25 25-15,1-25 16,24 0-16,0 25 0,0-25 16,1 25-16,-26 0 0,25-25 0,0 24 15,1-24-15,-1 25 0,0 0 16,0-25-16,0 25 0,0 0 15,1-1-15,-1 1 16,0-25-16,0 25 0,0 0 16,1 24-16,-1-24 15,0-25-15,25 25 0,-25 0 0,25 0 16,-49 24-16,49-24 0,-25 0 16,25 0-16,0 0 0,-25 24 15,25-24-15,-25 0 16,25 0-16,0-1 0,0 1 15,0 0-15,0 0 0,0 0 16,25-1-16,0 51 16,0-50-16,-1-1 0,1-24 15,0 25-15,49 25 0,-24-50 16,-25 25-16,24-1 0,1 1 16,49 0-16,-49 0 0,0 0 0,-1-25 15,1 24-15,24 1 0,25 0 16,-49 0-16,0-25 0,-1 0 15,26 0-15,24 0 0</inkml:trace>
  <inkml:trace contextRef="#ctx0" brushRef="#br0" timeOffset="51931.0585">4887 11038 0,'0'0'0,"24"0"16,26-50-16</inkml:trace>
  <inkml:trace contextRef="#ctx0" brushRef="#br0" timeOffset="52875.0548">5234 10765 0,'0'-25'16,"0"1"-1,-25 24 1,25 24 31,-50 1-47,50 0 0,-24 0 16,-1 24-16,-25-24 0,25 0 15,-24 49-15,24-49 0,-25 0 16,50 0-16,-24 0 0,-1-1 15,0-24-15</inkml:trace>
  <inkml:trace contextRef="#ctx0" brushRef="#br0" timeOffset="53000.7953">4936 10840 0,'25'24'15,"0"26"1,-25-25-16,25 0 15,-1 24-15,1-24 0,0 0 16,49 49-16,-49-49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2-28T05:09:01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11261 5333 0,'25'0'172,"0"0"-157,0 0 1,0 0-16,-1-25 16,1 25-1,0 0 1,0 0 0,24 0-1,-24 0 1,0 0-16,25 0 15,-26 0 1,1 0 0,0 0-16,0 0 15,24 0 17,-24 0-17,-50 0 32,1 25-31,-26-25-1,-49 25 1,49-25 0,25 25-16,-24-25 15,24 0-15,0 0 16,-24 0-1,-1 0 1,25 0-16,0 0 16,1 0-1,-1 0 1,0-25-16,50 25 62,0 0-62,-25-25 16,49 25 0,26-25-1,-1 25 1,-24 0 0,24 0-1,-24 0 1,-1 0-1,-24 0-15,25 0 16,-26 0-16,76 0 47,-100 0-16</inkml:trace>
  <inkml:trace contextRef="#ctx0" brushRef="#br0" timeOffset="31.4363">11857 5308 0,'-124'50'78</inkml:trace>
  <inkml:trace contextRef="#ctx0" brushRef="#br0" timeOffset="2139.7967">10716 6995 0,'0'-25'16,"24"25"78,1 0-94,0 0 15,0 0-15,0-25 32,-1 25-17,-48 25 32,-1 0-31,0-25-16,0 0 15,0 0-15,1 25 16,48-25 31,1 0-16,0 0-31,25 0 16,-26 0-1,-48 0 32,-1 0-31,0 25-1</inkml:trace>
  <inkml:trace contextRef="#ctx0" brushRef="#br0" timeOffset="5002.5067">11261 4961 0,'-24'-25'0,"24"0"31,0 1 0,-25 24 63,0 0-78,0 0-1,0 24 1,0-24 0,1 25-1,-1 25 1,0-25 0,0-1-1,0 26 1,25-25-1,0 0 1,0-1 0,0 1-16,0 0 15,25-25-15,-25 25 16,25 0 0,25-25-1,-1 0 1,1-25-1,0 0 1,-26 25 0,1-25 15,0 0-31,-25 1 16,25 24-16,-25-50 15,0 25 1,0 0-1,0 1 1</inkml:trace>
  <inkml:trace contextRef="#ctx0" brushRef="#br0" timeOffset="6134.0046">10840 6747 0,'-25'0'16,"25"-25"-1,-25 0 1,0 0 0,0 25-1,1-24 1,-1 24 0,25 24-1,-50 1 1,25 0-1,-24 25 1,24-50-16,0 49 31,0-24-31,25 25 0,0-1 32,0 26-17,25-26 1,50 26-1,-26-50 1,26-1 0,-1-24-1,0-24 1,-24-51 0,-25 75-16,-25-49 15,25 24-15,-25 0 16,0 0-16,0-24 15,0 24 1,-25 25 0</inkml:trace>
  <inkml:trace contextRef="#ctx0" brushRef="#br0" timeOffset="7318.0336">24209 3249 0,'0'-24'15,"0"48"48,0 1-63,0 0 16,0 49-1,-24-49-15,-1 25 16,25-25-16,0-1 15,0 1-15,0 0 16,0-50 15,0 0-31,0-49 16,0 0 15,0 49-31,0-25 16,49 1-16,-49 24 15,25 0 1,0 25 0,0 0-1,24 0 1,-24 0-16,25 25 16,-25-25-16,24 25 15</inkml:trace>
  <inkml:trace contextRef="#ctx0" brushRef="#br0" timeOffset="7754.016">24730 3349 0,'25'0'0,"-25"-25"31,0 0-15,0 0-1,-25 25 1,-24 0 0,-26 25-1,26 0 1,-1 49 0,50-49-1,50 25 1,-26-50-1,1 0-15,0-25 16,0 0 0,0 25-16,-25-25 15,24 0 1,-24 50 15,0 0-15,25 0-1,-25 0-15,25-1 16,0 1-16,0-25 16</inkml:trace>
  <inkml:trace contextRef="#ctx0" brushRef="#br0" timeOffset="8251.1805">25177 3473 0,'0'0'0,"25"-25"0,-1 25 0,1-50 15,-25 25 1,0-24 0,0 24-1,-49 25 1,24 0 0,-25 0-1,50 25-15,-49 0 16,-1 49-1,0-24 1,50-26-16,0 1 16,0 0-16,25-25 15,0 0-15,25 0 16,-1-50 0,75-49-1,-49-25 1,-26 50-1,-24-1 1,-25 51 0,0 48-1,0 26 1,-50 24 15,50 50-15,-24-74-1,24-25-15,0 0 16,0-1-16</inkml:trace>
  <inkml:trace contextRef="#ctx0" brushRef="#br0" timeOffset="8416.0692">25499 3349 0,'25'0'0,"-50"0"0,50 24 31,-25 26-15,0 0 0,-25-1-1,25-24 1</inkml:trace>
  <inkml:trace contextRef="#ctx0" brushRef="#br0" timeOffset="8565.2198">25524 3249 0,'0'-24'0,"25"24"31,0 24-15</inkml:trace>
  <inkml:trace contextRef="#ctx0" brushRef="#br0" timeOffset="8798.4325">25698 3324 0,'24'0'16,"-24"25"-1,0-1 1,0 26-1,25-50-15,-25 50 16,25-50-16,-25 24 0,25 26 0,0-50 16,24 50-1,-49-26 1,0-48 0</inkml:trace>
  <inkml:trace contextRef="#ctx0" brushRef="#br0" timeOffset="8981.9975">25871 3349 0,'0'24'16,"0"1"-16,-49 25 16,24-25-1,-25 24 1,50-24-16,-25 0 0,-24 0 15,24 24-15</inkml:trace>
  <inkml:trace contextRef="#ctx0" brushRef="#br0" timeOffset="9498.7688">27062 3175 0,'-25'0'15,"25"50"1,-25-26-1,25 51-15,-25 24 16,1-74-16,-1 99 16,-50 25-1,26-50 1,24-49 0,0-26-1,25 1 1,-25-50-16,25-24 15,0-1 1,0 25-16</inkml:trace>
  <inkml:trace contextRef="#ctx0" brushRef="#br0" timeOffset="9715.2612">26963 3324 0,'24'0'0,"1"-25"0,25 0 15,49 0 1,-74 25-1,0 50 1,-75 24 0,-24-24-1,74-25-15,-50-25 16,25 25-16,0-25 16,1 0-16,24-25 15,24 0 1</inkml:trace>
  <inkml:trace contextRef="#ctx0" brushRef="#br0" timeOffset="10015.3112">27360 3373 0,'-50'25'0,"25"0"16,0 0-1,25 24 1,50-24 0,24-25-1,-49-25 1,-25-49 0,0 24-1,0 26 1,-25-1-1,1 0-15,-1 25 0,25 25 32,25-25-32</inkml:trace>
  <inkml:trace contextRef="#ctx0" brushRef="#br0" timeOffset="10164.9525">27583 3398 0,'0'0'0,"0"25"16,0 0-1,0 0 17,0-1-32,0 1 15,-25-25-15</inkml:trace>
  <inkml:trace contextRef="#ctx0" brushRef="#br0" timeOffset="10282.2474">27508 3249 0,'25'0'31,"0"0"-15,0 0-16</inkml:trace>
  <inkml:trace contextRef="#ctx0" brushRef="#br0" timeOffset="10817.7015">27831 3324 0,'0'0'15,"0"25"1,0-1-16,-25-24 16,25 25-16,-25 25 15,25-25 1,0-1 0,25-24-1,49-74 1,-24 24 15,-25 75 0,-25 0-15,0 49 0,25-24-1,-1-25 1,26-50-1,0 0 1,24-49 0,1-25-1,-1-25 1,0 49 0,-49 50-16,-25 1 15,-25 73 1,1-24-1,-1 25 1,-25 74 0,25-25-1,1 0 1,24-74-16,-25 24 16</inkml:trace>
  <inkml:trace contextRef="#ctx0" brushRef="#br0" timeOffset="10980.9954">28079 3373 0,'0'0'0,"25"0"16,24 0 0,100 25-1,-74-25 1,-51 0-1</inkml:trace>
  <inkml:trace contextRef="#ctx0" brushRef="#br0" timeOffset="11716.016">24780 3969 0,'0'0'0,"-25"0"0,25-25 31,25 25-16,0 0 1,-1 0 0,1 0-16,99 25 15,-74-25-15,49 0 16,100 0 0,-51 0-1,-48 25 1,-76-25-16,26 24 15,0 1-15,-26-25 0,1 25 16,0-25-16,49 50 16,-49-50-16,0 24 15,0 26 1,25-25 0,98-25-1,-123 0-15,174-50 16</inkml:trace>
  <inkml:trace contextRef="#ctx0" brushRef="#br0" timeOffset="49900.3076">11311 5283 0,'0'-24'15,"0"48"110,0 1-109,0 0 15,25-25-31,-25 25 0,25-25 16,-25 25-16,24-25 15,1 49 1,0-24 0,0 0-16,-25 0 15,25-25-15,-25 24 0,24-24 16,1 50-16,0-50 15,0 0-15,-25 25 0,25-25 16,-1 25-16,1-1 0,0 1 16,0 0-16,0-25 15,24 25-15,-24 0 16,0-25-16,-25 24 0,25-24 16,-1 0-16,1 0 15,0 0 1,0 0-1,-25-24 17,-25 24-17</inkml:trace>
  <inkml:trace contextRef="#ctx0" brushRef="#br0" timeOffset="50410.8887">11485 5308 0,'-25'0'16,"0"0"31,0 0-31,25 25-16,0 0 15,-25 0-15,25-1 16,-24 1-16,24 0 15,0 0 1,0 0 15,0-50 1,24 25-17,-24-25-15,25 25 16,0 0-1,0 0-15,0 0 0,-25 25 0,24-25 16,1 25-16,0-1 16,0-24-16,0 0 0,-1 0 0,1 25 15,0-25-15</inkml:trace>
  <inkml:trace contextRef="#ctx0" brushRef="#br0" timeOffset="51232.0902">12303 5854 0,'0'-25'31,"0"0"-31,0 0 16,0 1-1,-25 24-15,1-25 16,-1 0-16,0 25 15,0 25 1,0 0 0,25-1-16,0 1 15,0 0-15,0 0 16,25-25 0,0 0-16,0 0 15,0 0-15,-1-25 16,1 0-16,-25 0 0,25 25 15,0-24-15,-25-1 0,25-25 16,-1 25-16,-24 1 0,25 24 16,-25-25-16,-25 50 31,25-1-15,-24-24-16,24 25 0,0 0 0,0 0 15,0 0-15,-25-25 16,25 24-16,0 1 0,0 0 15,0 0-15,0 0 16,25-25-16,-1 0 16,1 0-16,0 0 15,-25-25-15,25 0 16,0 25-16,-25-25 0,24 25 0,1-49 16,0 24-16,-25 0 15,0 0 1,0 0-16,-25 25 15,25 25 1,-25-25 0,25 25-16,0 0 15,-24 0-15,24-1 0,0 1 16,0 0 0,0 0-16,0 0 15,24-25-15,26 0 16,-25 0-16,24 0 15</inkml:trace>
  <inkml:trace contextRef="#ctx0" brushRef="#br0" timeOffset="51476.5099">12874 5705 0,'-25'25'31,"0"-25"-15,25 25-16,-25-25 16,25 24-16,-25 1 15,25 0-15,0 0 16,0 0 0,25-25-1,0 0 1,25 0-16,-50-25 0</inkml:trace>
  <inkml:trace contextRef="#ctx0" brushRef="#br0" timeOffset="51640.1249">13022 5755 0,'0'0'15,"0"-25"-15,0 50 32,0-1-17,0 1-15,0 0 16,0 0-16,0 0 0,-24-25 15</inkml:trace>
  <inkml:trace contextRef="#ctx0" brushRef="#br0" timeOffset="51760.8285">12998 5631 0,'0'0'16,"24"0"-1,-24 24 1,25-24 0</inkml:trace>
  <inkml:trace contextRef="#ctx0" brushRef="#br0" timeOffset="52449.1605">13146 5779 0,'0'0'0,"0"25"16,0 0-16,0 0 15,25-50 32,-25 0-31,50-24-16,-50 24 16,25 25-16,-25-25 15,25 25 1,-25 25-1,0 0-15,0-1 16,0 1-16,0 0 0,0 0 16,0 0-1,24-25 1,1-25 0,0 0-16,0 0 15,0 25-15,-1 0 16,1 0-16,0 0 31,-25 25-31,0 0 16,25-25-16,0 25 15,-1-25-15,1 0 16,0 0-16,0 0 16,0-25-16,-1 25 15,-24-25-15,25-25 0,-25 26 16,0-1-1,-25 25-15,1 0 16,-1 0-16,0 25 16,25-1-16,0 1 31,0 0-31,25-25 16,0 0-16,-1 0 15,1 0-15,-25 25 47,0 0-31,25-25 31,0 0-47,-25-25 15</inkml:trace>
  <inkml:trace contextRef="#ctx0" brushRef="#br0" timeOffset="52639.7222">13940 5507 0,'0'0'0,"25"0"16,-25 49 0,0-24-1,-25 0-15,25 24 0,-25-24 0,25 25 16,-24-25-16,24-1 0,0 26 15,0-25 1,0 0-16,0 0 16</inkml:trace>
  <inkml:trace contextRef="#ctx0" brushRef="#br0" timeOffset="53427.5032">14511 5779 0,'25'0'15,"-25"25"1,0 0-16,-50 0 15,50 0-15,0 0 0,-25 24 16,0-49-16,25 25 0,-24 0 16,24 0-16,0-1 0,-25 1 15,25 0-15,0 0 16,0-50 0,0 0-1,0 0-15,25-24 0,-1-1 16,-24 25-16,25 1 0,0-1 15,0-25-15,0 25 0,-1 0 16,1 1-16,0-1 0,0 25 16,0 0-16,-1 25 15,-24-1 1,25 1-16,-25 0 16,-25 0-16,1-25 15,-1 25 1,0-25-16,0 0 0,0 0 15,25-25 1,25 25-16,-25-25 16,50 25-16,-25 0 15,-1-25-15,1 25 0,0 0 16,0 0 0,0 0-16,-25 25 31,0 25-16,24-50 1,-24 25-16,0-1 0,25 1 16,0-25-1,0 0 1,0-25-16,-25 1 0,0-1 16,0 0-16,0-25 15,0 25-15,-25 1 16,0 24-1,0 0-15,0 0 16,25 24 0,0 1-16,25-25 15,25 0-15,-25 0 16</inkml:trace>
  <inkml:trace contextRef="#ctx0" brushRef="#br0" timeOffset="53583.1328">15056 5804 0,'0'25'0,"0"-50"0,25 50 0,0-25 16,-25 25-16,0 0 15,0 0 1,0-1 0,0-48 31,0-1-32,0-25-15</inkml:trace>
  <inkml:trace contextRef="#ctx0" brushRef="#br0" timeOffset="53723.5945">15032 5631 0,'0'0'0,"-25"0"15,50 0 17,24 24-17,-24 1-15,0-25 0,0 0 16,-1 0-16,26 0 0</inkml:trace>
  <inkml:trace contextRef="#ctx0" brushRef="#br0" timeOffset="53877.2413">15404 5705 0,'0'0'0,"49"25"0,-49 0 31,25-25-31,-25 24 0,0 1 16,-25 0-16,25 0 16,0 0-16,0 0 15,0-1-15,50 1 16,-25-25-1,24 0-15,-24 0 0,50-25 16,-51-24-16</inkml:trace>
  <inkml:trace contextRef="#ctx0" brushRef="#br0" timeOffset="54043.8343">15875 5705 0,'25'-25'0,"-50"50"0,75-75 16,-26 26-16,1-1 0,-25 50 31,0-1-15,-25 1-16,25 0 0,-24 0 15,24 24-15,0-24 0,-25 25 16,25-25-16,-25-25 16,25 49-16,0-24 0</inkml:trace>
  <inkml:trace contextRef="#ctx0" brushRef="#br0" timeOffset="54176.5197">15776 5804 0,'0'0'0,"0"25"16,25-25 0,24 0-16,-24 0 15,25 0-15,-26 0 0,1 0 16,0 0-16,0 0 0</inkml:trace>
  <inkml:trace contextRef="#ctx0" brushRef="#br0" timeOffset="55294.906">10765 6995 0,'0'25'125,"0"0"-125,0-1 15,0 1 1,25-25-16,-25 25 16,0 0-16,0 0 15,25-25-15,-25 24 16,25 26-16,-25-25 16,24 0-1,-24-1-15,0 1 0,25-25 16,-25 25-16,0 0 0,25 0 15,0-1-15,-25 1 16,25-25-16,-1 25 0,-24 0 16,25 0-16,-25-1 15,25 1-15,0-25 16,0 25-16,-1-25 16,1 25-16,0 0 0,0-25 15,0 0 1,-25 24-16,25-24 15,-1 0 1,-24-24 15,-24 24-15</inkml:trace>
  <inkml:trace contextRef="#ctx0" brushRef="#br0" timeOffset="55575.7512">10815 7119 0,'-25'0'31,"25"25"-15,-25-25-16,25 25 0,-25-25 0,25 24 16,-24 1-16,24 0 0,-25 0 15,25 0 1,0-1-16,25-48 16,-1-1-1</inkml:trace>
  <inkml:trace contextRef="#ctx0" brushRef="#br0" timeOffset="55692.4721">10815 7169 0,'25'0'15,"-50"0"-15,50-25 0,-1 25 0,1 0 16,-25 25 0,25-1-16,-25 1 15,50 25-15,-26-25 16,1-25-16,-25 24 0,25-24 0,0 25 16,24 0-16</inkml:trace>
  <inkml:trace contextRef="#ctx0" brushRef="#br0" timeOffset="56547.9632">11633 7565 0,'-24'25'31,"24"0"-15,0 25-1,-25-26-15,25 1 0,0 0 16,0 0-16,0 0 0,0-1 16,-25-24-16,25 25 0,0-50 31,25 1-16,-25-1-15,25 0 16,-1 25-16,-24-25 16,25 25-16,0 0 15,-25 25-15,25 0 16,-25 0-16,0-1 0,0 1 16,0 0-16,0 0 0,-25 0 15,0-25-15,0 24 16,1-24-1,-1 0-15,25-49 16,0 24 0,0 0-16,49 25 15,-24-25-15,25 1 16,-25 24-16,-1 0 0,1 0 16,0 0-16,0 0 15,0 0-15,-25 24 16,0 1-1,0 0-15,0 0 16,-25-25-16,25 25 0,0-50 47</inkml:trace>
  <inkml:trace contextRef="#ctx0" brushRef="#br0" timeOffset="57196.2448">11832 7640 0,'0'0'0,"25"0"32,-1 0-17,1 25 1,0-25-16,0 24 0,0 1 16,-1-25-16,-24 25 15,25 0-15,-25 0 16,0-1-16,0 1 15,0 0-15,0 0 16,25-50 31,0 0-47,-25 0 0,25 1 16,-1 24-16,-24-25 15,25 25 1,-25 25-1,0-1-15,25 1 16,-25 0-16,25-25 16,-25 25-16,50-25 15,-26 0-15,1 0 16,0-25 0,0 0-16,-25 0 31,0 1-31,-25 24 31,0 0-15,0 24-16,25 1 15,-24-25-15,24 25 16,0 0 0,24-25-16,1 0 15,0 0-15,-25-25 16,25 25-16,0 0 15,-25-25 1,0 50 0,0 0-1,0 0-15</inkml:trace>
  <inkml:trace contextRef="#ctx0" brushRef="#br0" timeOffset="57796.8165">12502 7838 0,'0'0'0,"24"0"16,-24 25 0,0 0-1,0 0 1,25-25 31,-25-25-47,0 0 15,25 25-15,0-50 0,0 50 16,-1-24-16,1-1 16,0 25-16,0 0 0,0 0 15,-1 0 17,-24 25-32,0-1 15,0 1 1,0 0-16,-24 0 15,24 0-15,0-1 16,0 1 0,0 0-1,24-25-15,1 0 0,0 0 16,-25-25-16,25 25 0,0-49 16,-1 24-16,1 25 15,-25-25-15,25 0 0,0 0 16,-25 1-1,0 48 1,0 1 0,0 0-16,0 0 15,0 0-15,-25-1 0,25 1 16,0 0-16,-25 25 0,25-25 16,0-1-16,0 26 0,0-25 15,-25 0-15,1 49 0,24-49 0,-25 0 16,25-1-16,-25-24 0,0 25 15,25 0-15,-25-25 16,1 0-16,-1 0 16,0-25-16,0 0 0,25 1 15,0-1-15,-25 0 0,25 0 0,0-24 16</inkml:trace>
  <inkml:trace contextRef="#ctx0" brushRef="#br0" timeOffset="58290.3164">13543 7962 0,'0'-25'0,"0"50"16,0 0-1,0 25-15,0-25 16,0-1-16,0 1 0,0 0 16,-24 0-16,24 24 0,-25-24 15,25 0-15,0 0 0,-25 0 16,25-75 15,0 25-15,0 0-16,0-24 15,25-1-15,0 1 0,-1 24 0,-24-25 16,25 25-16,0-24 0,0 24 16,-25 0-16,25 25 0,-1 0 15,1-25-15,0 25 16,0 25-16,0 0 16,-25 0-16,0-1 15,-25 1 1,0-25-16,25 25 0,-25-25 15,0 0-15,1 25 16,-1-25-16,50 0 31,-25-25-31,24 25 0</inkml:trace>
  <inkml:trace contextRef="#ctx0" brushRef="#br0" timeOffset="58709.618">13866 7937 0,'0'0'16,"25"0"-16,-25 25 47,0 0-32,24-25-15,1 25 16,0 0 0,0-25-16,0-25 15,-25 0-15,0 0 16,0 0-16,0 1 15,-25-1-15,0 25 16,25-25-16,-25 25 16,0 0-16,25 25 15,25-25 1,0 0 0,0 0-16,0 0 0,-1 0 15,1 25 1,0-25-16,0 24 15,-25 1 1,0 0 0,0 0-1,0 0-15,-25-25 32,25-50-17</inkml:trace>
  <inkml:trace contextRef="#ctx0" brushRef="#br0" timeOffset="59218.9394">14064 7714 0,'0'0'0,"-25"0"16,25 25 0,25-25-1,0 25 1,0-25-16,24 0 0,-24 0 15,0 0-15,0 0 0,24 25 16,-24-25 0,-25 24-16,25-24 0,-25 25 15,0 0 1,25-25-16,-25 25 0,0 0 0,0-1 16,0 1-16,0 0 0,0 0 15,0 0 1,0 0-1,0-50 17,25 0-32,-25 0 15,0 0 1,0 0-16,0 1 16,25-1-1,-25 0 1,24 25-16,1 0 15,-25 25 1,0 0 0,0-1-16,0 1 0,0 0 15,0 0-15,0 0 16,25-25 0,0 0-16,0 0 15,-1 0-15,26-25 16</inkml:trace>
  <inkml:trace contextRef="#ctx0" brushRef="#br0" timeOffset="59408.4784">14858 7714 0,'-25'25'31,"25"0"-31,-25 0 16,25-1-16,0 1 0,0 0 0,-24 0 15,24 24-15,0 1 0,0-25 16,-25-25-16,25 25 16,0 24-16,0-24 15</inkml:trace>
  <inkml:trace contextRef="#ctx0" brushRef="#br0" timeOffset="59571.0915">14660 7937 0,'24'25'16,"1"-25"-1,25 0-15,-1 0 0,-24 0 16,0 0-16,0 0 0,0 0 16,24 0-16,-49-25 0</inkml:trace>
  <inkml:trace contextRef="#ctx0" brushRef="#br0" timeOffset="62921.772">11981 4341 0,'-25'0'16,"50"0"93,-25-25-109,24 25 0,-24-25 16,25 25-16,0-25 16,0 25-16,0-24 0,-1 24 15,1 0-15,25-25 16,-25 0-16,24 25 0,-24 0 0,25-25 15,-1 25-15,51-25 0,-51 25 16,1-24-16,-1 24 0,26 0 16,49 0-16,-25 0 15,25 0-15,-74 24 0,-1-24 16,1 25-16,0-25 0,-1 0 16,75 25-16,-74 0 0,-1-25 0,1 25 15,0-25-15,24 24 0,-24-24 16,-26 0-16,26 25 0,-25-25 15,24 25-15,1-25 0,0 25 16,-26-25-16,1 25 16,0-25-16,25 24 0,-26-24 15,1 0-15,0 25 16,0-25-16,0 0 0,-1 0 16,-24 25-16,25-25 0,0 0 15,0 0-15,-25 25 16,-25-25 31,0 0-32,0-25 1</inkml:trace>
  <inkml:trace contextRef="#ctx0" brushRef="#br0" timeOffset="63242.5673">14263 4242 0,'0'24'32,"-25"-24"-32,25 25 15,0 0-15,-25-25 0,25 25 16,0 24-16,0-24 16,0 0-16,25 0 15,0 0-15,-1-1 16,-24 1-1</inkml:trace>
  <inkml:trace contextRef="#ctx0" brushRef="#br0" timeOffset="63739.8486">11212 6350 0,'25'0'16,"-25"25"-1,24-25-15</inkml:trace>
  <inkml:trace contextRef="#ctx0" brushRef="#br0" timeOffset="64687.6008">19695 7367 0,'25'0'62,"0"0"-46,-1 0-16,26 0 15,-25 0-15,0 0 0,-1-25 16,76 25-16,-51 0 16,1 0-16,-1 0 0,1 0 15,0 0-15,74 0 0,-75 0 16,26 0-16,-26 0 0,1 0 15,24 0-15,26 0 0,-51 25 16,1-25-16,-1 0 0,1 0 16,0 25-16,-26-25 0,1 0 15,0 0-15,-50 0 32</inkml:trace>
  <inkml:trace contextRef="#ctx0" brushRef="#br0" timeOffset="78950.1268">10244 4291 0,'-24'0'15,"48"0"110,1 0-109,0 0 0,0 0-1,0 0 1,-1 0-16,-24 25 15,25-25-15,0 0 0,0 0 16,0 25-16,-1-25 16,1 0-16,0 0 0,0 0 15,0 25-15,-1-25 16,1 0-16,0 0 16,0 0-16,0 0 0,-1 0 15,1 0-15,0 24 16,25-24-16,-26 0 15,1 0-15,0 0 0,0 0 16,24 0-16,-24 0 16,0 0-1,-25 25-15,50-25 0,-26 0 16,1 0 0,0 0-16</inkml:trace>
  <inkml:trace contextRef="#ctx0" brushRef="#br0" timeOffset="80125.8901">11212 4415 0,'0'0'0,"0"25"109,-25-25-109,25 25 31,0 0-15,0-1 0,0 1-1,0 0-15,-25-25 0,25 25 16,0 0-16,0-1 16,0 1-16,0 0 15,0 0-15,0 0 0,0-1 16,0 1-16,0 0 15,0 0-15,-25 0 16,25 0-16,0-1 16,0 1-1,0 0-15,0 0 16,0 0-16,-25 24 16,25-24-16,0 0 15,-24 0-15,24-1 16,0 1-16,0 0 15,0 0 1,0 0-16,-25-1 16,25 1-1,0 0 1,-25-25-16,25 25 16,0 0 15,-25-25-16,25 24 1,-25-24 0,1 25-1,-1-25 1,0 0 0,0 0-16,0 0 15,1 0-15,-1 0 0,0 0 16,0 0-1,0 0-15,1 0 0,-1 0 16,0 0-16,0 0 0,0-25 16,1 25-16,-1 0 0,0 0 0,0 0 15,0 0-15,1 0 0,-1 0 16,0 0-16,0 0 16,0 0-16,1 0 15,-1 0 1,0 0-16,0 0 15,0 0 1,25-24 47,0-1-63,0 0 15,0 0 1,0 0-16,25 1 15,-25-1 1,0 0-16,0 0 0,0 0 16,0 1-16,0-1 0,0-25 15,0 25-15,0 1 16,0-1-16,0 0 16,25-25-16,-25 26 0,0-1 15,0 0-15,0 0 0,0 0 16,0 0-16,0 1 0,0-1 0,0 0 15,0 0-15,0 0 16,0 1-16,0-1 16,0 0-16,0 0 15,0 0-15,0 1 16,0-1 0</inkml:trace>
  <inkml:trace contextRef="#ctx0" brushRef="#br0" timeOffset="82178.913">9723 6176 0,'0'-24'15,"0"-1"17,25 25-17,0 0 1,25 0 0,-26 0-1,1 0-15,25 25 16,-25-25-16,-1 0 15,1 0-15,0 0 0,50 24 16,-51-24-16,1 0 0,25 0 16,-25 25-16,-1-25 0,51 0 15,-26 0-15,-24 0 0,0 25 0,0-25 16,0 0-16,24 0 16,-24 25-16,0-25 0,0 0 15,-1 25-15,1-25 16,0 24-16,0-24 15,0 0 1,-1 0 0,1 0-1,-25 25 95,-25-25-110,25 25 31,-24 0-15,24 0-16,0-1 15,0 26 1,0-25-16,0 0 15,0-1-15,0 1 0,0 0 0,0 0 16,0 0-16,-25-1 16,25 1-16,0 0 0,0 0 15,0 0-15,0-1 0,0 1 16,-25 0-16,25 0 0,0 0 16,0 0-16,0-1 0,-25 1 15,25 25-15,0-25 16,0-1-16,0 1 15,-25 0-15,25 0 16,0 0 0,-24-25 31,-1 0-32,0 0 1,0 0-16,0 0 15,-24 0 1,24 0-16,0 24 16,0-24-16,1 0 15,-26 0-15,25 0 0,0 0 0,1 0 16,-1 25-16,-25-25 16,25 0-16,1 0 0,-1 0 15,0 0-15,-25 0 0,25 0 0,1 0 16,-1 0-1,0 0-15,0 0 0,0 0 16,1 0 0,-1 0-1,25-25 63,0 1-62,0-1-16,0 0 16,0 0-1,25 0-15,-25 1 16,0-1-16,0 0 0,24 0 16,-24 0-16,0 1 0,0-1 15,0 0-15,0 0 0,0-25 16,0 26-16,0-1 0,0 0 15,0 0-15,0 0 0,25-24 16,-25 24-16,0 0 16,0 0-16,0 1 0,0-1 15,0 0-15,0-25 16,0 26 0,0-1-16,0 0 15,0 0-15,0 0 16,0 50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2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emf"/><Relationship Id="rId5" Type="http://schemas.openxmlformats.org/officeDocument/2006/relationships/customXml" Target="../ink/ink1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emf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1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87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32" y="1169514"/>
            <a:ext cx="4105275" cy="3590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69640" y="1161000"/>
              <a:ext cx="5778000" cy="317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280" y="1151640"/>
                <a:ext cx="5796720" cy="31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9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76" y="1107956"/>
            <a:ext cx="4352925" cy="3495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16520" y="250200"/>
              <a:ext cx="8769240" cy="4250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7160" y="240840"/>
                <a:ext cx="8787960" cy="42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7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89" y="1287581"/>
            <a:ext cx="4410075" cy="3600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01800" y="518040"/>
              <a:ext cx="7331760" cy="5357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440" y="508680"/>
                <a:ext cx="7350480" cy="53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86" y="1120324"/>
            <a:ext cx="4200525" cy="3552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09080" y="1509120"/>
              <a:ext cx="6858360" cy="366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720" y="1499760"/>
                <a:ext cx="6877080" cy="36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9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32" y="1221261"/>
            <a:ext cx="4972050" cy="3514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12520" y="884160"/>
              <a:ext cx="8376480" cy="323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874800"/>
                <a:ext cx="8395200" cy="32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9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393" y="1498614"/>
            <a:ext cx="9281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1. Convert </a:t>
            </a:r>
            <a:r>
              <a:rPr lang="en-US" sz="2400" dirty="0">
                <a:latin typeface="Arial Narrow" panose="020B0606020202030204" pitchFamily="34" charset="0"/>
              </a:rPr>
              <a:t>decimal number 25.25</a:t>
            </a:r>
            <a:r>
              <a:rPr lang="en-US" sz="2400" baseline="-25000" dirty="0">
                <a:latin typeface="Arial Narrow" panose="020B0606020202030204" pitchFamily="34" charset="0"/>
              </a:rPr>
              <a:t>10 </a:t>
            </a:r>
            <a:r>
              <a:rPr lang="en-US" sz="2400" dirty="0">
                <a:latin typeface="Arial Narrow" panose="020B0606020202030204" pitchFamily="34" charset="0"/>
              </a:rPr>
              <a:t>into its corresponding binary number.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393" y="2125408"/>
            <a:ext cx="1025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2. Convert binary number 10.011</a:t>
            </a:r>
            <a:r>
              <a:rPr lang="en-US" sz="2400" baseline="-25000" dirty="0" smtClean="0">
                <a:latin typeface="Arial Narrow" panose="020B0606020202030204" pitchFamily="34" charset="0"/>
              </a:rPr>
              <a:t>2 </a:t>
            </a:r>
            <a:r>
              <a:rPr lang="en-US" sz="2400" dirty="0">
                <a:latin typeface="Arial Narrow" panose="020B0606020202030204" pitchFamily="34" charset="0"/>
              </a:rPr>
              <a:t>into its corresponding </a:t>
            </a:r>
            <a:r>
              <a:rPr lang="en-US" sz="2400" dirty="0" smtClean="0">
                <a:latin typeface="Arial Narrow" panose="020B0606020202030204" pitchFamily="34" charset="0"/>
              </a:rPr>
              <a:t>decimal </a:t>
            </a:r>
            <a:r>
              <a:rPr lang="en-US" sz="2400" dirty="0">
                <a:latin typeface="Arial Narrow" panose="020B0606020202030204" pitchFamily="34" charset="0"/>
              </a:rPr>
              <a:t>number</a:t>
            </a:r>
            <a:r>
              <a:rPr lang="en-US" sz="2400" dirty="0" smtClean="0">
                <a:latin typeface="Arial Narrow" panose="020B0606020202030204" pitchFamily="34" charset="0"/>
              </a:rPr>
              <a:t>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1" name="Flowchart: Process 10"/>
          <p:cNvSpPr/>
          <p:nvPr/>
        </p:nvSpPr>
        <p:spPr>
          <a:xfrm>
            <a:off x="2398109" y="3425331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1137183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1: Introduction to Computer System and Number Conversion (Self-Attempt)</a:t>
            </a:r>
            <a:endParaRPr lang="en-AU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00280" y="1116360"/>
              <a:ext cx="6733440" cy="190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0920" y="1107000"/>
                <a:ext cx="6752160" cy="19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0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3" y="1469428"/>
            <a:ext cx="5510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There are 4 problems, you will be given some time to attempt them and the solutions together with the working steps will be provided.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You should be able to achieve LO3 at the end of this discussion.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The annotated file will be uploaded to the Moodle site after the forum for your reference.</a:t>
            </a:r>
            <a:endParaRPr lang="en-MY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2" y="189831"/>
            <a:ext cx="9209207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2: Negative Number Representation  </a:t>
            </a:r>
            <a:endParaRPr lang="en-AU" dirty="0">
              <a:solidFill>
                <a:srgbClr val="0000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1175570"/>
            <a:ext cx="6053314" cy="34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9377542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2: Negative Number Representation 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368" y="875802"/>
            <a:ext cx="1025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1. Represent -45 using 7-bit signed magnitude, 1’s complement and 2’s complement.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1268" y="3249566"/>
            <a:ext cx="1025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2. Represent -70 using 8-bit signed magnitude, 1’s complement and 2’s complement.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1520" y="178560"/>
              <a:ext cx="11260800" cy="572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160" y="169200"/>
                <a:ext cx="11279520" cy="57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5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9377542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2: Negative Number Representation 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368" y="1004283"/>
            <a:ext cx="11615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3. Find the decimal value for the binary number 1011010</a:t>
            </a:r>
            <a:r>
              <a:rPr lang="en-US" sz="2400" baseline="-25000" dirty="0" smtClean="0">
                <a:latin typeface="Arial Narrow" panose="020B0606020202030204" pitchFamily="34" charset="0"/>
              </a:rPr>
              <a:t>2</a:t>
            </a:r>
            <a:r>
              <a:rPr lang="en-US" sz="2400" dirty="0" smtClean="0">
                <a:latin typeface="Arial Narrow" panose="020B0606020202030204" pitchFamily="34" charset="0"/>
              </a:rPr>
              <a:t> in unsigned binary, sign-magnitude, 1’s complement and 2’s complement. Assume that this is a 7-bit binary system.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7" y="3258438"/>
            <a:ext cx="11615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Arial Narrow" panose="020B0606020202030204" pitchFamily="34" charset="0"/>
              </a:rPr>
              <a:t>4. Find the decimal value for the binary number 01110110</a:t>
            </a:r>
            <a:r>
              <a:rPr lang="en-US" sz="2400" baseline="-25000" dirty="0" smtClean="0">
                <a:latin typeface="Arial Narrow" panose="020B0606020202030204" pitchFamily="34" charset="0"/>
              </a:rPr>
              <a:t>2</a:t>
            </a:r>
            <a:r>
              <a:rPr lang="en-US" sz="2400" dirty="0" smtClean="0">
                <a:latin typeface="Arial Narrow" panose="020B0606020202030204" pitchFamily="34" charset="0"/>
              </a:rPr>
              <a:t> in unsigned binary, sign-magnitude, 1’s complement and 2’s </a:t>
            </a:r>
            <a:r>
              <a:rPr lang="en-US" sz="2400" dirty="0">
                <a:latin typeface="Arial Narrow" panose="020B0606020202030204" pitchFamily="34" charset="0"/>
              </a:rPr>
              <a:t>complement. Assume that this is a </a:t>
            </a:r>
            <a:r>
              <a:rPr lang="en-US" sz="2400" dirty="0" smtClean="0">
                <a:latin typeface="Arial Narrow" panose="020B0606020202030204" pitchFamily="34" charset="0"/>
              </a:rPr>
              <a:t>8-bit </a:t>
            </a:r>
            <a:r>
              <a:rPr lang="en-US" sz="2400" dirty="0">
                <a:latin typeface="Arial Narrow" panose="020B0606020202030204" pitchFamily="34" charset="0"/>
              </a:rPr>
              <a:t>binary system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560" y="232200"/>
              <a:ext cx="12001680" cy="399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00" y="222840"/>
                <a:ext cx="12020400" cy="40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75240" y="3366360"/>
              <a:ext cx="5170680" cy="266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5880" y="3357000"/>
                <a:ext cx="518940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0270" y="1641397"/>
            <a:ext cx="5909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 clear demonstration of representation using floating point will be shown.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 proper walk-through of all converting steps from decimal number to floating points will be provided.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You should be able to achieve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LO4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at the end of this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demonstration.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The annotated file will be uploaded to the Moodle site after the forum for your reference</a:t>
            </a:r>
            <a:endParaRPr lang="en-US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3: Floating Points</a:t>
            </a:r>
            <a:endParaRPr lang="en-AU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629" y="73129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09581109"/>
              </p:ext>
            </p:extLst>
          </p:nvPr>
        </p:nvGraphicFramePr>
        <p:xfrm>
          <a:off x="544393" y="1479077"/>
          <a:ext cx="7975493" cy="460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544393" y="97209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workshop, 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1004" y="55558"/>
            <a:ext cx="10085084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Floating Points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idx="4294967295"/>
          </p:nvPr>
        </p:nvSpPr>
        <p:spPr>
          <a:xfrm>
            <a:off x="248174" y="766205"/>
            <a:ext cx="11407862" cy="5719572"/>
          </a:xfrm>
          <a:prstGeom prst="rect">
            <a:avLst/>
          </a:prstGeom>
        </p:spPr>
        <p:txBody>
          <a:bodyPr/>
          <a:lstStyle/>
          <a:p>
            <a:pPr marL="128585" indent="0">
              <a:buNone/>
            </a:pPr>
            <a:r>
              <a:rPr lang="en-US" sz="2400" dirty="0" smtClean="0">
                <a:latin typeface="Arial Narrow" panose="020B0606020202030204" pitchFamily="34" charset="0"/>
              </a:rPr>
              <a:t>Converting 24.35 </a:t>
            </a:r>
            <a:r>
              <a:rPr lang="en-US" sz="2400" dirty="0">
                <a:latin typeface="Arial Narrow" panose="020B0606020202030204" pitchFamily="34" charset="0"/>
              </a:rPr>
              <a:t>into a 32-bit floating point</a:t>
            </a:r>
          </a:p>
          <a:p>
            <a:pPr marL="128585" indent="0">
              <a:buNone/>
            </a:pPr>
            <a:endParaRPr lang="en-MY" sz="2400" dirty="0">
              <a:latin typeface="Arial Narrow" panose="020B0606020202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3F8128-885C-4842-92CD-BFDD39F2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79" y="199837"/>
            <a:ext cx="5656757" cy="2292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8280" y="678600"/>
              <a:ext cx="11680200" cy="556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20" y="669240"/>
                <a:ext cx="11698920" cy="55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1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1004" y="55558"/>
            <a:ext cx="10085084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Floating Points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idx="4294967295"/>
          </p:nvPr>
        </p:nvSpPr>
        <p:spPr>
          <a:xfrm>
            <a:off x="248174" y="766205"/>
            <a:ext cx="11407862" cy="5719572"/>
          </a:xfrm>
          <a:prstGeom prst="rect">
            <a:avLst/>
          </a:prstGeom>
        </p:spPr>
        <p:txBody>
          <a:bodyPr/>
          <a:lstStyle/>
          <a:p>
            <a:pPr marL="128585" indent="0">
              <a:buNone/>
            </a:pPr>
            <a:r>
              <a:rPr lang="en-US" sz="2400" dirty="0" smtClean="0">
                <a:latin typeface="Arial Narrow" panose="020B0606020202030204" pitchFamily="34" charset="0"/>
              </a:rPr>
              <a:t>Converting 24.35 </a:t>
            </a:r>
            <a:r>
              <a:rPr lang="en-US" sz="2400" dirty="0">
                <a:latin typeface="Arial Narrow" panose="020B0606020202030204" pitchFamily="34" charset="0"/>
              </a:rPr>
              <a:t>into a 32-bit floating point</a:t>
            </a:r>
          </a:p>
          <a:p>
            <a:pPr marL="128585" indent="0">
              <a:buNone/>
            </a:pPr>
            <a:endParaRPr lang="en-MY" sz="2400" dirty="0">
              <a:latin typeface="Arial Narrow" panose="020B0606020202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3F8128-885C-4842-92CD-BFDD39F2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79" y="0"/>
            <a:ext cx="5656757" cy="2292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0200" y="830520"/>
              <a:ext cx="11358720" cy="496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840" y="821160"/>
                <a:ext cx="11377440" cy="49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8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1004" y="55558"/>
            <a:ext cx="10085084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Floating Points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idx="4294967295"/>
          </p:nvPr>
        </p:nvSpPr>
        <p:spPr>
          <a:xfrm>
            <a:off x="248174" y="766205"/>
            <a:ext cx="11407862" cy="5719572"/>
          </a:xfrm>
          <a:prstGeom prst="rect">
            <a:avLst/>
          </a:prstGeom>
        </p:spPr>
        <p:txBody>
          <a:bodyPr/>
          <a:lstStyle/>
          <a:p>
            <a:pPr marL="128585" indent="0">
              <a:buNone/>
            </a:pPr>
            <a:r>
              <a:rPr lang="en-US" sz="2400" dirty="0" smtClean="0">
                <a:latin typeface="Arial Narrow" panose="020B0606020202030204" pitchFamily="34" charset="0"/>
              </a:rPr>
              <a:t>Converting 24.35 </a:t>
            </a:r>
            <a:r>
              <a:rPr lang="en-US" sz="2400" dirty="0">
                <a:latin typeface="Arial Narrow" panose="020B0606020202030204" pitchFamily="34" charset="0"/>
              </a:rPr>
              <a:t>into a 32-bit floating point</a:t>
            </a:r>
          </a:p>
          <a:p>
            <a:pPr marL="128585" indent="0">
              <a:buNone/>
            </a:pPr>
            <a:endParaRPr lang="en-MY" sz="2400" dirty="0">
              <a:latin typeface="Arial Narrow" panose="020B0606020202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3F8128-885C-4842-92CD-BFDD39F2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79" y="0"/>
            <a:ext cx="5656757" cy="22928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9923" y="2818853"/>
            <a:ext cx="5569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https://www.h-schmidt.net/FloatConverter/IEEE754.html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1" y="3197628"/>
            <a:ext cx="11338714" cy="30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1004" y="55558"/>
            <a:ext cx="11478096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Floating Points (Self-Attempt)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idx="4294967295"/>
          </p:nvPr>
        </p:nvSpPr>
        <p:spPr>
          <a:xfrm>
            <a:off x="248174" y="766205"/>
            <a:ext cx="5825080" cy="1253664"/>
          </a:xfrm>
          <a:prstGeom prst="rect">
            <a:avLst/>
          </a:prstGeom>
        </p:spPr>
        <p:txBody>
          <a:bodyPr/>
          <a:lstStyle/>
          <a:p>
            <a:pPr marL="128585" indent="0">
              <a:buNone/>
            </a:pPr>
            <a:r>
              <a:rPr lang="en-US" sz="2400" dirty="0" smtClean="0">
                <a:latin typeface="Arial Narrow" panose="020B0606020202030204" pitchFamily="34" charset="0"/>
              </a:rPr>
              <a:t>Converting the following 32-bit </a:t>
            </a:r>
            <a:r>
              <a:rPr lang="en-US" sz="2400" dirty="0">
                <a:latin typeface="Arial Narrow" panose="020B0606020202030204" pitchFamily="34" charset="0"/>
              </a:rPr>
              <a:t>floating </a:t>
            </a:r>
            <a:r>
              <a:rPr lang="en-US" sz="2400" dirty="0" smtClean="0">
                <a:latin typeface="Arial Narrow" panose="020B0606020202030204" pitchFamily="34" charset="0"/>
              </a:rPr>
              <a:t>point to a base 10 scientific notation.</a:t>
            </a:r>
          </a:p>
          <a:p>
            <a:pPr marL="128585" indent="0">
              <a:buNone/>
            </a:pPr>
            <a:r>
              <a:rPr lang="en-US" sz="2400" dirty="0" smtClean="0">
                <a:latin typeface="Arial Narrow" panose="020B0606020202030204" pitchFamily="34" charset="0"/>
              </a:rPr>
              <a:t>1  01111101  10110000000000000000000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128585" indent="0">
              <a:buNone/>
            </a:pPr>
            <a:endParaRPr lang="en-MY" sz="2400" dirty="0">
              <a:latin typeface="Arial Narrow" panose="020B0606020202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3F8128-885C-4842-92CD-BFDD39F2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43" y="667745"/>
            <a:ext cx="5656757" cy="2292872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2398109" y="3425331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2" y="973170"/>
            <a:ext cx="5970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You will be divided randomly into breakout room of 4, please shortly introduce yourselves.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Use the link provided, watch a 3-minute video.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Work together with your friends to solve the questions.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Answers will be provided once you come back from the breakout rooms.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You should be able to achieve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LO5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at the end of this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group discussion.</a:t>
            </a:r>
            <a:endParaRPr lang="en-US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4: Text Representation</a:t>
            </a:r>
            <a:endParaRPr lang="en-AU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1074"/>
          <a:stretch/>
        </p:blipFill>
        <p:spPr>
          <a:xfrm>
            <a:off x="6956424" y="926787"/>
            <a:ext cx="3964173" cy="1436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62" y="2496894"/>
            <a:ext cx="2733675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2600196"/>
            <a:ext cx="3343274" cy="27149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36" y="4435873"/>
            <a:ext cx="3611934" cy="21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4: Text Representation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33292" y="2633238"/>
            <a:ext cx="558174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MY" sz="24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1. Convert the following text to ASCII code using 7-bit ASCII table:</a:t>
            </a:r>
          </a:p>
          <a:p>
            <a:pPr algn="ctr"/>
            <a:r>
              <a:rPr lang="en-MY" sz="2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Hi </a:t>
            </a:r>
            <a:r>
              <a:rPr lang="en-MY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All!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292" y="3941069"/>
            <a:ext cx="5581748" cy="19389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MY" sz="24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2. Find the text for the following ASCII code using extended ASCII table:</a:t>
            </a:r>
          </a:p>
          <a:p>
            <a:endParaRPr lang="en-MY" sz="2400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n-MY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01000110 01001001 01010100 00110001 00110000 00110100 00110111</a:t>
            </a:r>
          </a:p>
        </p:txBody>
      </p:sp>
      <p:sp>
        <p:nvSpPr>
          <p:cNvPr id="3" name="Rectangle 2"/>
          <p:cNvSpPr/>
          <p:nvPr/>
        </p:nvSpPr>
        <p:spPr>
          <a:xfrm>
            <a:off x="6777803" y="4749309"/>
            <a:ext cx="497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https://www.youtube.com/watch?v=9NKcgp8KH2k</a:t>
            </a:r>
          </a:p>
        </p:txBody>
      </p:sp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9086" y="1025203"/>
            <a:ext cx="4572000" cy="342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392" y="926787"/>
            <a:ext cx="6434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Watch the videos using the link provided.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Search online to find a 7-bit ASCII table and an 8-bit ASCII table.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Using the table, solve the conversion problem below: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69600" y="3268440"/>
              <a:ext cx="6304680" cy="2652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240" y="3259080"/>
                <a:ext cx="6323400" cy="26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2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2" y="189831"/>
            <a:ext cx="8991493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4: Text </a:t>
            </a:r>
            <a:r>
              <a:rPr lang="en-AU" sz="4000" dirty="0" smtClean="0">
                <a:solidFill>
                  <a:srgbClr val="0000CC"/>
                </a:solidFill>
              </a:rPr>
              <a:t>Representation (Appendix)</a:t>
            </a:r>
            <a:endParaRPr lang="en-AU" sz="4000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" y="1308925"/>
            <a:ext cx="6064301" cy="2676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6" y="926787"/>
            <a:ext cx="5760695" cy="5323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57760" y="696600"/>
              <a:ext cx="6572520" cy="480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400" y="687240"/>
                <a:ext cx="6591240" cy="48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0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2" y="189831"/>
            <a:ext cx="8904407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4: Text Representation (Appendix)</a:t>
            </a:r>
          </a:p>
        </p:txBody>
      </p:sp>
      <p:sp>
        <p:nvSpPr>
          <p:cNvPr id="2" name="AutoShape 2" descr="https://www.excelanytime.com/excel/images/ExcelFormulas/StringFunctions/asciitable_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1" y="1136412"/>
            <a:ext cx="4138667" cy="55056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44680" y="758880"/>
              <a:ext cx="3125880" cy="158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20" y="749520"/>
                <a:ext cx="3144600" cy="15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7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3" y="926787"/>
            <a:ext cx="59504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Please download the Logisim software from Moodle Week 1 (under the Forum section).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You will be guided to open the software on your machine.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 demonstration will be provided to show you how to get the truth tables for AND, OR, NOT gates.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Attempt the given problems.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You should be able to achieve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LO6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at the end of this discussion.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MY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5: Operation of Basic Gates </a:t>
            </a:r>
            <a:endParaRPr lang="en-AU" dirty="0">
              <a:solidFill>
                <a:srgbClr val="0000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1" y="2574612"/>
            <a:ext cx="2705100" cy="1685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31" y="558309"/>
            <a:ext cx="2771775" cy="1647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88" y="4260537"/>
            <a:ext cx="3238003" cy="19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2" y="1057416"/>
            <a:ext cx="105445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Problem 1: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Use the Logisim to construct the truth tables of the OR and NOT gates.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Problem 2: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Build a circuit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using AND + NOT to get a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NAND.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Problem </a:t>
            </a:r>
            <a:r>
              <a:rPr 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3: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Build a circuit using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OR </a:t>
            </a:r>
            <a:r>
              <a:rPr lang="en-US" sz="2400" dirty="0">
                <a:latin typeface="Arial Narrow" panose="020B0606020202030204" pitchFamily="34" charset="0"/>
                <a:cs typeface="Arial" panose="020B0604020202020204" pitchFamily="34" charset="0"/>
              </a:rPr>
              <a:t>+ NOT to get a </a:t>
            </a: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NOR.</a:t>
            </a:r>
            <a:endParaRPr lang="en-US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MY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5: Operation of Basic Gates </a:t>
            </a:r>
            <a:endParaRPr lang="en-AU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92" y="2734129"/>
            <a:ext cx="2895600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26" y="2715079"/>
            <a:ext cx="2724150" cy="283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10" y="2734129"/>
            <a:ext cx="26955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Forum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0324878"/>
              </p:ext>
            </p:extLst>
          </p:nvPr>
        </p:nvGraphicFramePr>
        <p:xfrm>
          <a:off x="121312" y="558309"/>
          <a:ext cx="9227404" cy="5882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03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62" y="4155543"/>
            <a:ext cx="3780852" cy="2126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393" y="1463352"/>
            <a:ext cx="5950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There are 10 questions in the Kahoot quiz, we will go through question by question together with detailed discussions.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You should be able to achieve LO1 and LO2 at the end of quiz and discussion.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The quiz questions and answers (pdf format) will be uploaded to the Moodle for your post-forum reference.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74151067"/>
              </p:ext>
            </p:extLst>
          </p:nvPr>
        </p:nvGraphicFramePr>
        <p:xfrm>
          <a:off x="7260609" y="559558"/>
          <a:ext cx="4408227" cy="5186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1137183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1: Introduction to Computer System and Number Conversion</a:t>
            </a:r>
            <a:endParaRPr lang="en-AU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4" y="319869"/>
            <a:ext cx="6772275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364" y="2170846"/>
            <a:ext cx="4509803" cy="41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13" y="1034955"/>
            <a:ext cx="5257800" cy="350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20" y="1034955"/>
            <a:ext cx="4676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19" y="1106677"/>
            <a:ext cx="4838700" cy="3552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402440" y="1901880"/>
              <a:ext cx="7599240" cy="2482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3080" y="1892520"/>
                <a:ext cx="7617960" cy="25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13" y="1044480"/>
            <a:ext cx="4267200" cy="3486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34000" y="455400"/>
              <a:ext cx="8305200" cy="367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640" y="446040"/>
                <a:ext cx="8323920" cy="36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1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63" y="1171433"/>
            <a:ext cx="4181475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27080" y="1134000"/>
              <a:ext cx="6492240" cy="325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720" y="1124640"/>
                <a:ext cx="6510960" cy="32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02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22322</TotalTime>
  <Words>889</Words>
  <Application>Microsoft Office PowerPoint</Application>
  <PresentationFormat>Widescreen</PresentationFormat>
  <Paragraphs>85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Narrow</vt:lpstr>
      <vt:lpstr>Calibri</vt:lpstr>
      <vt:lpstr>Wingdings</vt:lpstr>
      <vt:lpstr>Office Theme</vt:lpstr>
      <vt:lpstr>FIT1047 Week 1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396</cp:revision>
  <cp:lastPrinted>2018-06-28T06:33:22Z</cp:lastPrinted>
  <dcterms:created xsi:type="dcterms:W3CDTF">2018-04-18T06:45:58Z</dcterms:created>
  <dcterms:modified xsi:type="dcterms:W3CDTF">2022-03-07T06:38:22Z</dcterms:modified>
</cp:coreProperties>
</file>